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3"/>
  </p:notesMasterIdLst>
  <p:sldIdLst>
    <p:sldId id="257" r:id="rId3"/>
    <p:sldId id="258" r:id="rId4"/>
    <p:sldId id="259" r:id="rId5"/>
    <p:sldId id="260" r:id="rId6"/>
    <p:sldId id="261" r:id="rId7"/>
    <p:sldId id="262" r:id="rId8"/>
    <p:sldId id="301" r:id="rId9"/>
    <p:sldId id="302" r:id="rId10"/>
    <p:sldId id="303" r:id="rId11"/>
    <p:sldId id="300" r:id="rId12"/>
    <p:sldId id="304" r:id="rId13"/>
    <p:sldId id="306" r:id="rId14"/>
    <p:sldId id="294" r:id="rId15"/>
    <p:sldId id="293" r:id="rId16"/>
    <p:sldId id="263" r:id="rId17"/>
    <p:sldId id="297" r:id="rId18"/>
    <p:sldId id="298" r:id="rId19"/>
    <p:sldId id="264" r:id="rId20"/>
    <p:sldId id="265" r:id="rId21"/>
    <p:sldId id="266" r:id="rId22"/>
    <p:sldId id="295" r:id="rId23"/>
    <p:sldId id="267" r:id="rId24"/>
    <p:sldId id="268" r:id="rId25"/>
    <p:sldId id="269" r:id="rId26"/>
    <p:sldId id="270" r:id="rId27"/>
    <p:sldId id="271" r:id="rId28"/>
    <p:sldId id="272" r:id="rId29"/>
    <p:sldId id="273" r:id="rId30"/>
    <p:sldId id="274" r:id="rId31"/>
    <p:sldId id="275" r:id="rId32"/>
    <p:sldId id="29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9" r:id="rId49"/>
    <p:sldId id="292" r:id="rId50"/>
    <p:sldId id="307" r:id="rId51"/>
    <p:sldId id="437" r:id="rId52"/>
  </p:sldIdLst>
  <p:sldSz cx="9144000" cy="6858000" type="screen4x3"/>
  <p:notesSz cx="6858000" cy="9144000"/>
  <p:defaultTextStyle>
    <a:defPPr>
      <a:defRPr lang="th-TH"/>
    </a:defPPr>
    <a:lvl1pPr algn="l" rtl="0" fontAlgn="base">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1pPr>
    <a:lvl2pPr marL="457200" algn="l" rtl="0" fontAlgn="base">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2pPr>
    <a:lvl3pPr marL="914400" algn="l" rtl="0" fontAlgn="base">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3pPr>
    <a:lvl4pPr marL="1371600" algn="l" rtl="0" fontAlgn="base">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4pPr>
    <a:lvl5pPr marL="1828800" algn="l" rtl="0" fontAlgn="base">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5pPr>
    <a:lvl6pPr marL="22860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6pPr>
    <a:lvl7pPr marL="27432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7pPr>
    <a:lvl8pPr marL="32004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8pPr>
    <a:lvl9pPr marL="36576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87"/>
  </p:normalViewPr>
  <p:slideViewPr>
    <p:cSldViewPr>
      <p:cViewPr>
        <p:scale>
          <a:sx n="93" d="100"/>
          <a:sy n="93" d="100"/>
        </p:scale>
        <p:origin x="2744" y="70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3585BB-FFD6-A848-8343-6F57A5B73260}" type="datetimeFigureOut">
              <a:rPr lang="en-US" smtClean="0"/>
              <a:t>2/18/23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B4608F-52DF-2E45-AA03-6884CAF474E4}" type="slidenum">
              <a:rPr lang="en-US" smtClean="0"/>
              <a:t>‹#›</a:t>
            </a:fld>
            <a:endParaRPr lang="en-US"/>
          </a:p>
        </p:txBody>
      </p:sp>
    </p:spTree>
    <p:extLst>
      <p:ext uri="{BB962C8B-B14F-4D97-AF65-F5344CB8AC3E}">
        <p14:creationId xmlns:p14="http://schemas.microsoft.com/office/powerpoint/2010/main" val="3060170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WV (Worldviews)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24A9363-032B-F042-AEE8-F2A34FCDA49E}"/>
              </a:ext>
            </a:extLst>
          </p:cNvPr>
          <p:cNvSpPr>
            <a:spLocks noGrp="1" noChangeArrowheads="1"/>
          </p:cNvSpPr>
          <p:nvPr>
            <p:ph type="dt" sz="half" idx="10"/>
          </p:nvPr>
        </p:nvSpPr>
        <p:spPr>
          <a:ln/>
        </p:spPr>
        <p:txBody>
          <a:bodyPr/>
          <a:lstStyle>
            <a:lvl1pPr>
              <a:defRPr/>
            </a:lvl1pPr>
          </a:lstStyle>
          <a:p>
            <a:pPr>
              <a:defRPr/>
            </a:pPr>
            <a:endParaRPr lang="th-TH"/>
          </a:p>
        </p:txBody>
      </p:sp>
      <p:sp>
        <p:nvSpPr>
          <p:cNvPr id="5" name="Rectangle 5">
            <a:extLst>
              <a:ext uri="{FF2B5EF4-FFF2-40B4-BE49-F238E27FC236}">
                <a16:creationId xmlns:a16="http://schemas.microsoft.com/office/drawing/2014/main" id="{91BF19D7-D3BD-CB44-86AB-31918DA4222B}"/>
              </a:ext>
            </a:extLst>
          </p:cNvPr>
          <p:cNvSpPr>
            <a:spLocks noGrp="1" noChangeArrowheads="1"/>
          </p:cNvSpPr>
          <p:nvPr>
            <p:ph type="ftr" sz="quarter" idx="11"/>
          </p:nvPr>
        </p:nvSpPr>
        <p:spPr>
          <a:ln/>
        </p:spPr>
        <p:txBody>
          <a:bodyPr/>
          <a:lstStyle>
            <a:lvl1pPr>
              <a:defRPr/>
            </a:lvl1pPr>
          </a:lstStyle>
          <a:p>
            <a:pPr>
              <a:defRPr/>
            </a:pPr>
            <a:endParaRPr lang="th-TH"/>
          </a:p>
        </p:txBody>
      </p:sp>
      <p:sp>
        <p:nvSpPr>
          <p:cNvPr id="6" name="Rectangle 6">
            <a:extLst>
              <a:ext uri="{FF2B5EF4-FFF2-40B4-BE49-F238E27FC236}">
                <a16:creationId xmlns:a16="http://schemas.microsoft.com/office/drawing/2014/main" id="{20C16B29-386D-4E4F-8F3A-F332ADA58009}"/>
              </a:ext>
            </a:extLst>
          </p:cNvPr>
          <p:cNvSpPr>
            <a:spLocks noGrp="1" noChangeArrowheads="1"/>
          </p:cNvSpPr>
          <p:nvPr>
            <p:ph type="sldNum" sz="quarter" idx="12"/>
          </p:nvPr>
        </p:nvSpPr>
        <p:spPr>
          <a:ln/>
        </p:spPr>
        <p:txBody>
          <a:bodyPr/>
          <a:lstStyle>
            <a:lvl1pPr>
              <a:defRPr/>
            </a:lvl1pPr>
          </a:lstStyle>
          <a:p>
            <a:fld id="{D116CE2D-CB3A-D54E-A3B0-FE4B58B6CC20}" type="slidenum">
              <a:rPr lang="en-US" altLang="en-US"/>
              <a:pPr/>
              <a:t>‹#›</a:t>
            </a:fld>
            <a:endParaRPr lang="th-TH" altLang="en-US"/>
          </a:p>
        </p:txBody>
      </p:sp>
    </p:spTree>
    <p:extLst>
      <p:ext uri="{BB962C8B-B14F-4D97-AF65-F5344CB8AC3E}">
        <p14:creationId xmlns:p14="http://schemas.microsoft.com/office/powerpoint/2010/main" val="296218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63DB946-23EB-4F4F-A56E-2F64178174BB}"/>
              </a:ext>
            </a:extLst>
          </p:cNvPr>
          <p:cNvSpPr>
            <a:spLocks noGrp="1" noChangeArrowheads="1"/>
          </p:cNvSpPr>
          <p:nvPr>
            <p:ph type="dt" sz="half" idx="10"/>
          </p:nvPr>
        </p:nvSpPr>
        <p:spPr>
          <a:ln/>
        </p:spPr>
        <p:txBody>
          <a:bodyPr/>
          <a:lstStyle>
            <a:lvl1pPr>
              <a:defRPr/>
            </a:lvl1pPr>
          </a:lstStyle>
          <a:p>
            <a:pPr>
              <a:defRPr/>
            </a:pPr>
            <a:endParaRPr lang="th-TH"/>
          </a:p>
        </p:txBody>
      </p:sp>
      <p:sp>
        <p:nvSpPr>
          <p:cNvPr id="5" name="Rectangle 5">
            <a:extLst>
              <a:ext uri="{FF2B5EF4-FFF2-40B4-BE49-F238E27FC236}">
                <a16:creationId xmlns:a16="http://schemas.microsoft.com/office/drawing/2014/main" id="{A2AC1BDA-22DC-084F-8634-AC2AF2D657F8}"/>
              </a:ext>
            </a:extLst>
          </p:cNvPr>
          <p:cNvSpPr>
            <a:spLocks noGrp="1" noChangeArrowheads="1"/>
          </p:cNvSpPr>
          <p:nvPr>
            <p:ph type="ftr" sz="quarter" idx="11"/>
          </p:nvPr>
        </p:nvSpPr>
        <p:spPr>
          <a:ln/>
        </p:spPr>
        <p:txBody>
          <a:bodyPr/>
          <a:lstStyle>
            <a:lvl1pPr>
              <a:defRPr/>
            </a:lvl1pPr>
          </a:lstStyle>
          <a:p>
            <a:pPr>
              <a:defRPr/>
            </a:pPr>
            <a:endParaRPr lang="th-TH"/>
          </a:p>
        </p:txBody>
      </p:sp>
      <p:sp>
        <p:nvSpPr>
          <p:cNvPr id="6" name="Rectangle 6">
            <a:extLst>
              <a:ext uri="{FF2B5EF4-FFF2-40B4-BE49-F238E27FC236}">
                <a16:creationId xmlns:a16="http://schemas.microsoft.com/office/drawing/2014/main" id="{39129A81-7775-2A41-B028-C5262F95FB0C}"/>
              </a:ext>
            </a:extLst>
          </p:cNvPr>
          <p:cNvSpPr>
            <a:spLocks noGrp="1" noChangeArrowheads="1"/>
          </p:cNvSpPr>
          <p:nvPr>
            <p:ph type="sldNum" sz="quarter" idx="12"/>
          </p:nvPr>
        </p:nvSpPr>
        <p:spPr>
          <a:ln/>
        </p:spPr>
        <p:txBody>
          <a:bodyPr/>
          <a:lstStyle>
            <a:lvl1pPr>
              <a:defRPr/>
            </a:lvl1pPr>
          </a:lstStyle>
          <a:p>
            <a:fld id="{05F40A9C-F6F1-3248-978F-019BC5574524}" type="slidenum">
              <a:rPr lang="en-US" altLang="en-US"/>
              <a:pPr/>
              <a:t>‹#›</a:t>
            </a:fld>
            <a:endParaRPr lang="th-TH" altLang="en-US"/>
          </a:p>
        </p:txBody>
      </p:sp>
    </p:spTree>
    <p:extLst>
      <p:ext uri="{BB962C8B-B14F-4D97-AF65-F5344CB8AC3E}">
        <p14:creationId xmlns:p14="http://schemas.microsoft.com/office/powerpoint/2010/main" val="724541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E4894CB-0E05-AB4C-BC06-219D549F4555}"/>
              </a:ext>
            </a:extLst>
          </p:cNvPr>
          <p:cNvSpPr>
            <a:spLocks noGrp="1" noChangeArrowheads="1"/>
          </p:cNvSpPr>
          <p:nvPr>
            <p:ph type="dt" sz="half" idx="10"/>
          </p:nvPr>
        </p:nvSpPr>
        <p:spPr>
          <a:ln/>
        </p:spPr>
        <p:txBody>
          <a:bodyPr/>
          <a:lstStyle>
            <a:lvl1pPr>
              <a:defRPr/>
            </a:lvl1pPr>
          </a:lstStyle>
          <a:p>
            <a:pPr>
              <a:defRPr/>
            </a:pPr>
            <a:endParaRPr lang="th-TH"/>
          </a:p>
        </p:txBody>
      </p:sp>
      <p:sp>
        <p:nvSpPr>
          <p:cNvPr id="5" name="Rectangle 5">
            <a:extLst>
              <a:ext uri="{FF2B5EF4-FFF2-40B4-BE49-F238E27FC236}">
                <a16:creationId xmlns:a16="http://schemas.microsoft.com/office/drawing/2014/main" id="{4CCB25F7-5878-3C40-85D1-B6289CF2F589}"/>
              </a:ext>
            </a:extLst>
          </p:cNvPr>
          <p:cNvSpPr>
            <a:spLocks noGrp="1" noChangeArrowheads="1"/>
          </p:cNvSpPr>
          <p:nvPr>
            <p:ph type="ftr" sz="quarter" idx="11"/>
          </p:nvPr>
        </p:nvSpPr>
        <p:spPr>
          <a:ln/>
        </p:spPr>
        <p:txBody>
          <a:bodyPr/>
          <a:lstStyle>
            <a:lvl1pPr>
              <a:defRPr/>
            </a:lvl1pPr>
          </a:lstStyle>
          <a:p>
            <a:pPr>
              <a:defRPr/>
            </a:pPr>
            <a:endParaRPr lang="th-TH"/>
          </a:p>
        </p:txBody>
      </p:sp>
      <p:sp>
        <p:nvSpPr>
          <p:cNvPr id="6" name="Rectangle 6">
            <a:extLst>
              <a:ext uri="{FF2B5EF4-FFF2-40B4-BE49-F238E27FC236}">
                <a16:creationId xmlns:a16="http://schemas.microsoft.com/office/drawing/2014/main" id="{5720369B-3010-B849-BFC8-D429762E5908}"/>
              </a:ext>
            </a:extLst>
          </p:cNvPr>
          <p:cNvSpPr>
            <a:spLocks noGrp="1" noChangeArrowheads="1"/>
          </p:cNvSpPr>
          <p:nvPr>
            <p:ph type="sldNum" sz="quarter" idx="12"/>
          </p:nvPr>
        </p:nvSpPr>
        <p:spPr>
          <a:ln/>
        </p:spPr>
        <p:txBody>
          <a:bodyPr/>
          <a:lstStyle>
            <a:lvl1pPr>
              <a:defRPr/>
            </a:lvl1pPr>
          </a:lstStyle>
          <a:p>
            <a:fld id="{BF07C686-4265-F742-90ED-6A5038FD0751}" type="slidenum">
              <a:rPr lang="en-US" altLang="en-US"/>
              <a:pPr/>
              <a:t>‹#›</a:t>
            </a:fld>
            <a:endParaRPr lang="th-TH" altLang="en-US"/>
          </a:p>
        </p:txBody>
      </p:sp>
    </p:spTree>
    <p:extLst>
      <p:ext uri="{BB962C8B-B14F-4D97-AF65-F5344CB8AC3E}">
        <p14:creationId xmlns:p14="http://schemas.microsoft.com/office/powerpoint/2010/main" val="1975777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62437389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022285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8955164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96552342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91745364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0379499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412671852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89872511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23E22A0-6444-C644-9BDE-54B9B10B8C61}"/>
              </a:ext>
            </a:extLst>
          </p:cNvPr>
          <p:cNvSpPr>
            <a:spLocks noGrp="1" noChangeArrowheads="1"/>
          </p:cNvSpPr>
          <p:nvPr>
            <p:ph type="dt" sz="half" idx="10"/>
          </p:nvPr>
        </p:nvSpPr>
        <p:spPr>
          <a:ln/>
        </p:spPr>
        <p:txBody>
          <a:bodyPr/>
          <a:lstStyle>
            <a:lvl1pPr>
              <a:defRPr/>
            </a:lvl1pPr>
          </a:lstStyle>
          <a:p>
            <a:pPr>
              <a:defRPr/>
            </a:pPr>
            <a:endParaRPr lang="th-TH"/>
          </a:p>
        </p:txBody>
      </p:sp>
      <p:sp>
        <p:nvSpPr>
          <p:cNvPr id="5" name="Rectangle 5">
            <a:extLst>
              <a:ext uri="{FF2B5EF4-FFF2-40B4-BE49-F238E27FC236}">
                <a16:creationId xmlns:a16="http://schemas.microsoft.com/office/drawing/2014/main" id="{9B6ECFAC-F2D0-D54F-AB06-741DA730B993}"/>
              </a:ext>
            </a:extLst>
          </p:cNvPr>
          <p:cNvSpPr>
            <a:spLocks noGrp="1" noChangeArrowheads="1"/>
          </p:cNvSpPr>
          <p:nvPr>
            <p:ph type="ftr" sz="quarter" idx="11"/>
          </p:nvPr>
        </p:nvSpPr>
        <p:spPr>
          <a:ln/>
        </p:spPr>
        <p:txBody>
          <a:bodyPr/>
          <a:lstStyle>
            <a:lvl1pPr>
              <a:defRPr/>
            </a:lvl1pPr>
          </a:lstStyle>
          <a:p>
            <a:pPr>
              <a:defRPr/>
            </a:pPr>
            <a:endParaRPr lang="th-TH"/>
          </a:p>
        </p:txBody>
      </p:sp>
      <p:sp>
        <p:nvSpPr>
          <p:cNvPr id="6" name="Rectangle 6">
            <a:extLst>
              <a:ext uri="{FF2B5EF4-FFF2-40B4-BE49-F238E27FC236}">
                <a16:creationId xmlns:a16="http://schemas.microsoft.com/office/drawing/2014/main" id="{F43F8093-A2D8-7448-96FD-090CB688808B}"/>
              </a:ext>
            </a:extLst>
          </p:cNvPr>
          <p:cNvSpPr>
            <a:spLocks noGrp="1" noChangeArrowheads="1"/>
          </p:cNvSpPr>
          <p:nvPr>
            <p:ph type="sldNum" sz="quarter" idx="12"/>
          </p:nvPr>
        </p:nvSpPr>
        <p:spPr>
          <a:ln/>
        </p:spPr>
        <p:txBody>
          <a:bodyPr/>
          <a:lstStyle>
            <a:lvl1pPr>
              <a:defRPr/>
            </a:lvl1pPr>
          </a:lstStyle>
          <a:p>
            <a:fld id="{85381298-D042-4A48-917B-83EB85082CD4}" type="slidenum">
              <a:rPr lang="en-US" altLang="en-US"/>
              <a:pPr/>
              <a:t>‹#›</a:t>
            </a:fld>
            <a:endParaRPr lang="th-TH" altLang="en-US"/>
          </a:p>
        </p:txBody>
      </p:sp>
    </p:spTree>
    <p:extLst>
      <p:ext uri="{BB962C8B-B14F-4D97-AF65-F5344CB8AC3E}">
        <p14:creationId xmlns:p14="http://schemas.microsoft.com/office/powerpoint/2010/main" val="678555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69551369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79754418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78533035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E271B05-ADCC-334F-908E-BB9976C45419}"/>
              </a:ext>
            </a:extLst>
          </p:cNvPr>
          <p:cNvSpPr>
            <a:spLocks noGrp="1" noChangeArrowheads="1"/>
          </p:cNvSpPr>
          <p:nvPr>
            <p:ph type="dt" sz="half" idx="10"/>
          </p:nvPr>
        </p:nvSpPr>
        <p:spPr>
          <a:ln/>
        </p:spPr>
        <p:txBody>
          <a:bodyPr/>
          <a:lstStyle>
            <a:lvl1pPr>
              <a:defRPr/>
            </a:lvl1pPr>
          </a:lstStyle>
          <a:p>
            <a:pPr>
              <a:defRPr/>
            </a:pPr>
            <a:endParaRPr lang="th-TH"/>
          </a:p>
        </p:txBody>
      </p:sp>
      <p:sp>
        <p:nvSpPr>
          <p:cNvPr id="5" name="Rectangle 5">
            <a:extLst>
              <a:ext uri="{FF2B5EF4-FFF2-40B4-BE49-F238E27FC236}">
                <a16:creationId xmlns:a16="http://schemas.microsoft.com/office/drawing/2014/main" id="{EDB9FD6D-4244-0E44-8B0B-8AD39F3FE4EE}"/>
              </a:ext>
            </a:extLst>
          </p:cNvPr>
          <p:cNvSpPr>
            <a:spLocks noGrp="1" noChangeArrowheads="1"/>
          </p:cNvSpPr>
          <p:nvPr>
            <p:ph type="ftr" sz="quarter" idx="11"/>
          </p:nvPr>
        </p:nvSpPr>
        <p:spPr>
          <a:ln/>
        </p:spPr>
        <p:txBody>
          <a:bodyPr/>
          <a:lstStyle>
            <a:lvl1pPr>
              <a:defRPr/>
            </a:lvl1pPr>
          </a:lstStyle>
          <a:p>
            <a:pPr>
              <a:defRPr/>
            </a:pPr>
            <a:endParaRPr lang="th-TH"/>
          </a:p>
        </p:txBody>
      </p:sp>
      <p:sp>
        <p:nvSpPr>
          <p:cNvPr id="6" name="Rectangle 6">
            <a:extLst>
              <a:ext uri="{FF2B5EF4-FFF2-40B4-BE49-F238E27FC236}">
                <a16:creationId xmlns:a16="http://schemas.microsoft.com/office/drawing/2014/main" id="{9D6A85B8-B695-7F4B-9039-19682F2BFD6B}"/>
              </a:ext>
            </a:extLst>
          </p:cNvPr>
          <p:cNvSpPr>
            <a:spLocks noGrp="1" noChangeArrowheads="1"/>
          </p:cNvSpPr>
          <p:nvPr>
            <p:ph type="sldNum" sz="quarter" idx="12"/>
          </p:nvPr>
        </p:nvSpPr>
        <p:spPr>
          <a:ln/>
        </p:spPr>
        <p:txBody>
          <a:bodyPr/>
          <a:lstStyle>
            <a:lvl1pPr>
              <a:defRPr/>
            </a:lvl1pPr>
          </a:lstStyle>
          <a:p>
            <a:fld id="{C7EB582E-AF88-4F43-8EC1-9F4091ED9887}" type="slidenum">
              <a:rPr lang="en-US" altLang="en-US"/>
              <a:pPr/>
              <a:t>‹#›</a:t>
            </a:fld>
            <a:endParaRPr lang="th-TH" altLang="en-US"/>
          </a:p>
        </p:txBody>
      </p:sp>
    </p:spTree>
    <p:extLst>
      <p:ext uri="{BB962C8B-B14F-4D97-AF65-F5344CB8AC3E}">
        <p14:creationId xmlns:p14="http://schemas.microsoft.com/office/powerpoint/2010/main" val="238178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2B56E0A-A984-974C-A67E-645645EA1187}"/>
              </a:ext>
            </a:extLst>
          </p:cNvPr>
          <p:cNvSpPr>
            <a:spLocks noGrp="1" noChangeArrowheads="1"/>
          </p:cNvSpPr>
          <p:nvPr>
            <p:ph type="dt" sz="half" idx="10"/>
          </p:nvPr>
        </p:nvSpPr>
        <p:spPr>
          <a:ln/>
        </p:spPr>
        <p:txBody>
          <a:bodyPr/>
          <a:lstStyle>
            <a:lvl1pPr>
              <a:defRPr/>
            </a:lvl1pPr>
          </a:lstStyle>
          <a:p>
            <a:pPr>
              <a:defRPr/>
            </a:pPr>
            <a:endParaRPr lang="th-TH"/>
          </a:p>
        </p:txBody>
      </p:sp>
      <p:sp>
        <p:nvSpPr>
          <p:cNvPr id="6" name="Rectangle 5">
            <a:extLst>
              <a:ext uri="{FF2B5EF4-FFF2-40B4-BE49-F238E27FC236}">
                <a16:creationId xmlns:a16="http://schemas.microsoft.com/office/drawing/2014/main" id="{9A891A9E-052D-9749-8223-E0635968292B}"/>
              </a:ext>
            </a:extLst>
          </p:cNvPr>
          <p:cNvSpPr>
            <a:spLocks noGrp="1" noChangeArrowheads="1"/>
          </p:cNvSpPr>
          <p:nvPr>
            <p:ph type="ftr" sz="quarter" idx="11"/>
          </p:nvPr>
        </p:nvSpPr>
        <p:spPr>
          <a:ln/>
        </p:spPr>
        <p:txBody>
          <a:bodyPr/>
          <a:lstStyle>
            <a:lvl1pPr>
              <a:defRPr/>
            </a:lvl1pPr>
          </a:lstStyle>
          <a:p>
            <a:pPr>
              <a:defRPr/>
            </a:pPr>
            <a:endParaRPr lang="th-TH"/>
          </a:p>
        </p:txBody>
      </p:sp>
      <p:sp>
        <p:nvSpPr>
          <p:cNvPr id="7" name="Rectangle 6">
            <a:extLst>
              <a:ext uri="{FF2B5EF4-FFF2-40B4-BE49-F238E27FC236}">
                <a16:creationId xmlns:a16="http://schemas.microsoft.com/office/drawing/2014/main" id="{3F378B80-D604-B945-9068-CE3C5FE98623}"/>
              </a:ext>
            </a:extLst>
          </p:cNvPr>
          <p:cNvSpPr>
            <a:spLocks noGrp="1" noChangeArrowheads="1"/>
          </p:cNvSpPr>
          <p:nvPr>
            <p:ph type="sldNum" sz="quarter" idx="12"/>
          </p:nvPr>
        </p:nvSpPr>
        <p:spPr>
          <a:ln/>
        </p:spPr>
        <p:txBody>
          <a:bodyPr/>
          <a:lstStyle>
            <a:lvl1pPr>
              <a:defRPr/>
            </a:lvl1pPr>
          </a:lstStyle>
          <a:p>
            <a:fld id="{FFAD38F8-775D-E84C-AAC9-7C7020F469BB}" type="slidenum">
              <a:rPr lang="en-US" altLang="en-US"/>
              <a:pPr/>
              <a:t>‹#›</a:t>
            </a:fld>
            <a:endParaRPr lang="th-TH" altLang="en-US"/>
          </a:p>
        </p:txBody>
      </p:sp>
    </p:spTree>
    <p:extLst>
      <p:ext uri="{BB962C8B-B14F-4D97-AF65-F5344CB8AC3E}">
        <p14:creationId xmlns:p14="http://schemas.microsoft.com/office/powerpoint/2010/main" val="478974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03B2918-D4DB-4B41-9893-29D08662BDC2}"/>
              </a:ext>
            </a:extLst>
          </p:cNvPr>
          <p:cNvSpPr>
            <a:spLocks noGrp="1" noChangeArrowheads="1"/>
          </p:cNvSpPr>
          <p:nvPr>
            <p:ph type="dt" sz="half" idx="10"/>
          </p:nvPr>
        </p:nvSpPr>
        <p:spPr>
          <a:ln/>
        </p:spPr>
        <p:txBody>
          <a:bodyPr/>
          <a:lstStyle>
            <a:lvl1pPr>
              <a:defRPr/>
            </a:lvl1pPr>
          </a:lstStyle>
          <a:p>
            <a:pPr>
              <a:defRPr/>
            </a:pPr>
            <a:endParaRPr lang="th-TH"/>
          </a:p>
        </p:txBody>
      </p:sp>
      <p:sp>
        <p:nvSpPr>
          <p:cNvPr id="8" name="Rectangle 5">
            <a:extLst>
              <a:ext uri="{FF2B5EF4-FFF2-40B4-BE49-F238E27FC236}">
                <a16:creationId xmlns:a16="http://schemas.microsoft.com/office/drawing/2014/main" id="{8FF83E6C-D0DC-914D-A82D-F54C9CF3D816}"/>
              </a:ext>
            </a:extLst>
          </p:cNvPr>
          <p:cNvSpPr>
            <a:spLocks noGrp="1" noChangeArrowheads="1"/>
          </p:cNvSpPr>
          <p:nvPr>
            <p:ph type="ftr" sz="quarter" idx="11"/>
          </p:nvPr>
        </p:nvSpPr>
        <p:spPr>
          <a:ln/>
        </p:spPr>
        <p:txBody>
          <a:bodyPr/>
          <a:lstStyle>
            <a:lvl1pPr>
              <a:defRPr/>
            </a:lvl1pPr>
          </a:lstStyle>
          <a:p>
            <a:pPr>
              <a:defRPr/>
            </a:pPr>
            <a:endParaRPr lang="th-TH"/>
          </a:p>
        </p:txBody>
      </p:sp>
      <p:sp>
        <p:nvSpPr>
          <p:cNvPr id="9" name="Rectangle 6">
            <a:extLst>
              <a:ext uri="{FF2B5EF4-FFF2-40B4-BE49-F238E27FC236}">
                <a16:creationId xmlns:a16="http://schemas.microsoft.com/office/drawing/2014/main" id="{E4E722F4-E942-AF4F-97DC-D61AB65DB60F}"/>
              </a:ext>
            </a:extLst>
          </p:cNvPr>
          <p:cNvSpPr>
            <a:spLocks noGrp="1" noChangeArrowheads="1"/>
          </p:cNvSpPr>
          <p:nvPr>
            <p:ph type="sldNum" sz="quarter" idx="12"/>
          </p:nvPr>
        </p:nvSpPr>
        <p:spPr>
          <a:ln/>
        </p:spPr>
        <p:txBody>
          <a:bodyPr/>
          <a:lstStyle>
            <a:lvl1pPr>
              <a:defRPr/>
            </a:lvl1pPr>
          </a:lstStyle>
          <a:p>
            <a:fld id="{DAFF85B9-18CD-9143-914B-3F0FB5593363}" type="slidenum">
              <a:rPr lang="en-US" altLang="en-US"/>
              <a:pPr/>
              <a:t>‹#›</a:t>
            </a:fld>
            <a:endParaRPr lang="th-TH" altLang="en-US"/>
          </a:p>
        </p:txBody>
      </p:sp>
    </p:spTree>
    <p:extLst>
      <p:ext uri="{BB962C8B-B14F-4D97-AF65-F5344CB8AC3E}">
        <p14:creationId xmlns:p14="http://schemas.microsoft.com/office/powerpoint/2010/main" val="3409987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1836421-D456-FD47-931F-CFEB5137573F}"/>
              </a:ext>
            </a:extLst>
          </p:cNvPr>
          <p:cNvSpPr>
            <a:spLocks noGrp="1" noChangeArrowheads="1"/>
          </p:cNvSpPr>
          <p:nvPr>
            <p:ph type="dt" sz="half" idx="10"/>
          </p:nvPr>
        </p:nvSpPr>
        <p:spPr>
          <a:ln/>
        </p:spPr>
        <p:txBody>
          <a:bodyPr/>
          <a:lstStyle>
            <a:lvl1pPr>
              <a:defRPr/>
            </a:lvl1pPr>
          </a:lstStyle>
          <a:p>
            <a:pPr>
              <a:defRPr/>
            </a:pPr>
            <a:endParaRPr lang="th-TH"/>
          </a:p>
        </p:txBody>
      </p:sp>
      <p:sp>
        <p:nvSpPr>
          <p:cNvPr id="4" name="Rectangle 5">
            <a:extLst>
              <a:ext uri="{FF2B5EF4-FFF2-40B4-BE49-F238E27FC236}">
                <a16:creationId xmlns:a16="http://schemas.microsoft.com/office/drawing/2014/main" id="{5088F381-A791-1741-8C2C-43DB68816563}"/>
              </a:ext>
            </a:extLst>
          </p:cNvPr>
          <p:cNvSpPr>
            <a:spLocks noGrp="1" noChangeArrowheads="1"/>
          </p:cNvSpPr>
          <p:nvPr>
            <p:ph type="ftr" sz="quarter" idx="11"/>
          </p:nvPr>
        </p:nvSpPr>
        <p:spPr>
          <a:ln/>
        </p:spPr>
        <p:txBody>
          <a:bodyPr/>
          <a:lstStyle>
            <a:lvl1pPr>
              <a:defRPr/>
            </a:lvl1pPr>
          </a:lstStyle>
          <a:p>
            <a:pPr>
              <a:defRPr/>
            </a:pPr>
            <a:endParaRPr lang="th-TH"/>
          </a:p>
        </p:txBody>
      </p:sp>
      <p:sp>
        <p:nvSpPr>
          <p:cNvPr id="5" name="Rectangle 6">
            <a:extLst>
              <a:ext uri="{FF2B5EF4-FFF2-40B4-BE49-F238E27FC236}">
                <a16:creationId xmlns:a16="http://schemas.microsoft.com/office/drawing/2014/main" id="{E6463F19-EB7C-1C4E-A12D-91E7BE73A8FF}"/>
              </a:ext>
            </a:extLst>
          </p:cNvPr>
          <p:cNvSpPr>
            <a:spLocks noGrp="1" noChangeArrowheads="1"/>
          </p:cNvSpPr>
          <p:nvPr>
            <p:ph type="sldNum" sz="quarter" idx="12"/>
          </p:nvPr>
        </p:nvSpPr>
        <p:spPr>
          <a:ln/>
        </p:spPr>
        <p:txBody>
          <a:bodyPr/>
          <a:lstStyle>
            <a:lvl1pPr>
              <a:defRPr/>
            </a:lvl1pPr>
          </a:lstStyle>
          <a:p>
            <a:fld id="{962502D0-1F47-DD43-B931-975A00C107A0}" type="slidenum">
              <a:rPr lang="en-US" altLang="en-US"/>
              <a:pPr/>
              <a:t>‹#›</a:t>
            </a:fld>
            <a:endParaRPr lang="th-TH" altLang="en-US"/>
          </a:p>
        </p:txBody>
      </p:sp>
    </p:spTree>
    <p:extLst>
      <p:ext uri="{BB962C8B-B14F-4D97-AF65-F5344CB8AC3E}">
        <p14:creationId xmlns:p14="http://schemas.microsoft.com/office/powerpoint/2010/main" val="2607695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7B8154C-CE5E-B948-88A3-5E773FEE8213}"/>
              </a:ext>
            </a:extLst>
          </p:cNvPr>
          <p:cNvSpPr>
            <a:spLocks noGrp="1" noChangeArrowheads="1"/>
          </p:cNvSpPr>
          <p:nvPr>
            <p:ph type="dt" sz="half" idx="10"/>
          </p:nvPr>
        </p:nvSpPr>
        <p:spPr>
          <a:ln/>
        </p:spPr>
        <p:txBody>
          <a:bodyPr/>
          <a:lstStyle>
            <a:lvl1pPr>
              <a:defRPr/>
            </a:lvl1pPr>
          </a:lstStyle>
          <a:p>
            <a:pPr>
              <a:defRPr/>
            </a:pPr>
            <a:endParaRPr lang="th-TH"/>
          </a:p>
        </p:txBody>
      </p:sp>
      <p:sp>
        <p:nvSpPr>
          <p:cNvPr id="3" name="Rectangle 5">
            <a:extLst>
              <a:ext uri="{FF2B5EF4-FFF2-40B4-BE49-F238E27FC236}">
                <a16:creationId xmlns:a16="http://schemas.microsoft.com/office/drawing/2014/main" id="{031F7504-C4B8-2B48-9FAD-61184764425F}"/>
              </a:ext>
            </a:extLst>
          </p:cNvPr>
          <p:cNvSpPr>
            <a:spLocks noGrp="1" noChangeArrowheads="1"/>
          </p:cNvSpPr>
          <p:nvPr>
            <p:ph type="ftr" sz="quarter" idx="11"/>
          </p:nvPr>
        </p:nvSpPr>
        <p:spPr>
          <a:ln/>
        </p:spPr>
        <p:txBody>
          <a:bodyPr/>
          <a:lstStyle>
            <a:lvl1pPr>
              <a:defRPr/>
            </a:lvl1pPr>
          </a:lstStyle>
          <a:p>
            <a:pPr>
              <a:defRPr/>
            </a:pPr>
            <a:endParaRPr lang="th-TH"/>
          </a:p>
        </p:txBody>
      </p:sp>
      <p:sp>
        <p:nvSpPr>
          <p:cNvPr id="4" name="Rectangle 6">
            <a:extLst>
              <a:ext uri="{FF2B5EF4-FFF2-40B4-BE49-F238E27FC236}">
                <a16:creationId xmlns:a16="http://schemas.microsoft.com/office/drawing/2014/main" id="{E9978CB3-48C3-8A49-A17A-4CF6F6623A31}"/>
              </a:ext>
            </a:extLst>
          </p:cNvPr>
          <p:cNvSpPr>
            <a:spLocks noGrp="1" noChangeArrowheads="1"/>
          </p:cNvSpPr>
          <p:nvPr>
            <p:ph type="sldNum" sz="quarter" idx="12"/>
          </p:nvPr>
        </p:nvSpPr>
        <p:spPr>
          <a:ln/>
        </p:spPr>
        <p:txBody>
          <a:bodyPr/>
          <a:lstStyle>
            <a:lvl1pPr>
              <a:defRPr/>
            </a:lvl1pPr>
          </a:lstStyle>
          <a:p>
            <a:fld id="{63E6D1EE-99A0-2D48-BBD3-304B0A92A862}" type="slidenum">
              <a:rPr lang="en-US" altLang="en-US"/>
              <a:pPr/>
              <a:t>‹#›</a:t>
            </a:fld>
            <a:endParaRPr lang="th-TH" altLang="en-US"/>
          </a:p>
        </p:txBody>
      </p:sp>
    </p:spTree>
    <p:extLst>
      <p:ext uri="{BB962C8B-B14F-4D97-AF65-F5344CB8AC3E}">
        <p14:creationId xmlns:p14="http://schemas.microsoft.com/office/powerpoint/2010/main" val="2695364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3E2B28A-B07A-7E41-B4CA-AFB7B7275599}"/>
              </a:ext>
            </a:extLst>
          </p:cNvPr>
          <p:cNvSpPr>
            <a:spLocks noGrp="1" noChangeArrowheads="1"/>
          </p:cNvSpPr>
          <p:nvPr>
            <p:ph type="dt" sz="half" idx="10"/>
          </p:nvPr>
        </p:nvSpPr>
        <p:spPr>
          <a:ln/>
        </p:spPr>
        <p:txBody>
          <a:bodyPr/>
          <a:lstStyle>
            <a:lvl1pPr>
              <a:defRPr/>
            </a:lvl1pPr>
          </a:lstStyle>
          <a:p>
            <a:pPr>
              <a:defRPr/>
            </a:pPr>
            <a:endParaRPr lang="th-TH"/>
          </a:p>
        </p:txBody>
      </p:sp>
      <p:sp>
        <p:nvSpPr>
          <p:cNvPr id="6" name="Rectangle 5">
            <a:extLst>
              <a:ext uri="{FF2B5EF4-FFF2-40B4-BE49-F238E27FC236}">
                <a16:creationId xmlns:a16="http://schemas.microsoft.com/office/drawing/2014/main" id="{EE00D3EC-73B1-F54C-A8B4-46C08E582A98}"/>
              </a:ext>
            </a:extLst>
          </p:cNvPr>
          <p:cNvSpPr>
            <a:spLocks noGrp="1" noChangeArrowheads="1"/>
          </p:cNvSpPr>
          <p:nvPr>
            <p:ph type="ftr" sz="quarter" idx="11"/>
          </p:nvPr>
        </p:nvSpPr>
        <p:spPr>
          <a:ln/>
        </p:spPr>
        <p:txBody>
          <a:bodyPr/>
          <a:lstStyle>
            <a:lvl1pPr>
              <a:defRPr/>
            </a:lvl1pPr>
          </a:lstStyle>
          <a:p>
            <a:pPr>
              <a:defRPr/>
            </a:pPr>
            <a:endParaRPr lang="th-TH"/>
          </a:p>
        </p:txBody>
      </p:sp>
      <p:sp>
        <p:nvSpPr>
          <p:cNvPr id="7" name="Rectangle 6">
            <a:extLst>
              <a:ext uri="{FF2B5EF4-FFF2-40B4-BE49-F238E27FC236}">
                <a16:creationId xmlns:a16="http://schemas.microsoft.com/office/drawing/2014/main" id="{46511C41-6220-254D-A5E9-9C26EA41532C}"/>
              </a:ext>
            </a:extLst>
          </p:cNvPr>
          <p:cNvSpPr>
            <a:spLocks noGrp="1" noChangeArrowheads="1"/>
          </p:cNvSpPr>
          <p:nvPr>
            <p:ph type="sldNum" sz="quarter" idx="12"/>
          </p:nvPr>
        </p:nvSpPr>
        <p:spPr>
          <a:ln/>
        </p:spPr>
        <p:txBody>
          <a:bodyPr/>
          <a:lstStyle>
            <a:lvl1pPr>
              <a:defRPr/>
            </a:lvl1pPr>
          </a:lstStyle>
          <a:p>
            <a:fld id="{88667853-B43C-5045-85EE-419F7FD61816}" type="slidenum">
              <a:rPr lang="en-US" altLang="en-US"/>
              <a:pPr/>
              <a:t>‹#›</a:t>
            </a:fld>
            <a:endParaRPr lang="th-TH" altLang="en-US"/>
          </a:p>
        </p:txBody>
      </p:sp>
    </p:spTree>
    <p:extLst>
      <p:ext uri="{BB962C8B-B14F-4D97-AF65-F5344CB8AC3E}">
        <p14:creationId xmlns:p14="http://schemas.microsoft.com/office/powerpoint/2010/main" val="2868421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FF8F459-8A6F-9343-BC65-11F3B4015B31}"/>
              </a:ext>
            </a:extLst>
          </p:cNvPr>
          <p:cNvSpPr>
            <a:spLocks noGrp="1" noChangeArrowheads="1"/>
          </p:cNvSpPr>
          <p:nvPr>
            <p:ph type="dt" sz="half" idx="10"/>
          </p:nvPr>
        </p:nvSpPr>
        <p:spPr>
          <a:ln/>
        </p:spPr>
        <p:txBody>
          <a:bodyPr/>
          <a:lstStyle>
            <a:lvl1pPr>
              <a:defRPr/>
            </a:lvl1pPr>
          </a:lstStyle>
          <a:p>
            <a:pPr>
              <a:defRPr/>
            </a:pPr>
            <a:endParaRPr lang="th-TH"/>
          </a:p>
        </p:txBody>
      </p:sp>
      <p:sp>
        <p:nvSpPr>
          <p:cNvPr id="6" name="Rectangle 5">
            <a:extLst>
              <a:ext uri="{FF2B5EF4-FFF2-40B4-BE49-F238E27FC236}">
                <a16:creationId xmlns:a16="http://schemas.microsoft.com/office/drawing/2014/main" id="{185AD3F4-0FD0-B740-8F0F-39EA83B46952}"/>
              </a:ext>
            </a:extLst>
          </p:cNvPr>
          <p:cNvSpPr>
            <a:spLocks noGrp="1" noChangeArrowheads="1"/>
          </p:cNvSpPr>
          <p:nvPr>
            <p:ph type="ftr" sz="quarter" idx="11"/>
          </p:nvPr>
        </p:nvSpPr>
        <p:spPr>
          <a:ln/>
        </p:spPr>
        <p:txBody>
          <a:bodyPr/>
          <a:lstStyle>
            <a:lvl1pPr>
              <a:defRPr/>
            </a:lvl1pPr>
          </a:lstStyle>
          <a:p>
            <a:pPr>
              <a:defRPr/>
            </a:pPr>
            <a:endParaRPr lang="th-TH"/>
          </a:p>
        </p:txBody>
      </p:sp>
      <p:sp>
        <p:nvSpPr>
          <p:cNvPr id="7" name="Rectangle 6">
            <a:extLst>
              <a:ext uri="{FF2B5EF4-FFF2-40B4-BE49-F238E27FC236}">
                <a16:creationId xmlns:a16="http://schemas.microsoft.com/office/drawing/2014/main" id="{740F812A-2260-514D-AFF3-7466A336210C}"/>
              </a:ext>
            </a:extLst>
          </p:cNvPr>
          <p:cNvSpPr>
            <a:spLocks noGrp="1" noChangeArrowheads="1"/>
          </p:cNvSpPr>
          <p:nvPr>
            <p:ph type="sldNum" sz="quarter" idx="12"/>
          </p:nvPr>
        </p:nvSpPr>
        <p:spPr>
          <a:ln/>
        </p:spPr>
        <p:txBody>
          <a:bodyPr/>
          <a:lstStyle>
            <a:lvl1pPr>
              <a:defRPr/>
            </a:lvl1pPr>
          </a:lstStyle>
          <a:p>
            <a:fld id="{BDFFCFED-D41C-A544-A0BB-4DDDEEC0F365}" type="slidenum">
              <a:rPr lang="en-US" altLang="en-US"/>
              <a:pPr/>
              <a:t>‹#›</a:t>
            </a:fld>
            <a:endParaRPr lang="th-TH" altLang="en-US"/>
          </a:p>
        </p:txBody>
      </p:sp>
    </p:spTree>
    <p:extLst>
      <p:ext uri="{BB962C8B-B14F-4D97-AF65-F5344CB8AC3E}">
        <p14:creationId xmlns:p14="http://schemas.microsoft.com/office/powerpoint/2010/main" val="1497402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87EBC0F-A82A-4A49-B1C3-E96720DCBE2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h-TH" altLang="en-US"/>
              <a:t>Click to edit Master title style</a:t>
            </a:r>
          </a:p>
        </p:txBody>
      </p:sp>
      <p:sp>
        <p:nvSpPr>
          <p:cNvPr id="1027" name="Rectangle 3">
            <a:extLst>
              <a:ext uri="{FF2B5EF4-FFF2-40B4-BE49-F238E27FC236}">
                <a16:creationId xmlns:a16="http://schemas.microsoft.com/office/drawing/2014/main" id="{D41A90E6-106B-6F4E-B93E-6DF6CDC7E85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h-TH" altLang="en-US"/>
              <a:t>Click to edit Master text styles</a:t>
            </a:r>
          </a:p>
          <a:p>
            <a:pPr lvl="1"/>
            <a:r>
              <a:rPr lang="th-TH" altLang="en-US"/>
              <a:t>Second level</a:t>
            </a:r>
          </a:p>
          <a:p>
            <a:pPr lvl="2"/>
            <a:r>
              <a:rPr lang="th-TH" altLang="en-US"/>
              <a:t>Third level</a:t>
            </a:r>
          </a:p>
          <a:p>
            <a:pPr lvl="3"/>
            <a:r>
              <a:rPr lang="th-TH" altLang="en-US"/>
              <a:t>Fourth level</a:t>
            </a:r>
          </a:p>
          <a:p>
            <a:pPr lvl="4"/>
            <a:r>
              <a:rPr lang="th-TH" altLang="en-US"/>
              <a:t>Fifth level</a:t>
            </a:r>
          </a:p>
        </p:txBody>
      </p:sp>
      <p:sp>
        <p:nvSpPr>
          <p:cNvPr id="1028" name="Rectangle 4">
            <a:extLst>
              <a:ext uri="{FF2B5EF4-FFF2-40B4-BE49-F238E27FC236}">
                <a16:creationId xmlns:a16="http://schemas.microsoft.com/office/drawing/2014/main" id="{39235D81-73C5-614D-A85D-6B83F13DC4BB}"/>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th-TH"/>
          </a:p>
        </p:txBody>
      </p:sp>
      <p:sp>
        <p:nvSpPr>
          <p:cNvPr id="1029" name="Rectangle 5">
            <a:extLst>
              <a:ext uri="{FF2B5EF4-FFF2-40B4-BE49-F238E27FC236}">
                <a16:creationId xmlns:a16="http://schemas.microsoft.com/office/drawing/2014/main" id="{2BD0BAF4-2914-364B-9321-734FC9BDF97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th-TH"/>
          </a:p>
        </p:txBody>
      </p:sp>
      <p:sp>
        <p:nvSpPr>
          <p:cNvPr id="1030" name="Rectangle 6">
            <a:extLst>
              <a:ext uri="{FF2B5EF4-FFF2-40B4-BE49-F238E27FC236}">
                <a16:creationId xmlns:a16="http://schemas.microsoft.com/office/drawing/2014/main" id="{BBF99987-38C0-D84D-9E71-550C8D25EE2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0D292DA-7598-9C47-A78D-396704C0FFAA}" type="slidenum">
              <a:rPr lang="en-US" altLang="en-US"/>
              <a:pPr/>
              <a:t>‹#›</a:t>
            </a:fld>
            <a:endParaRPr lang="th-TH"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ngsana New" pitchFamily="18" charset="-34"/>
        </a:defRPr>
      </a:lvl2pPr>
      <a:lvl3pPr algn="ctr" rtl="0" eaLnBrk="0" fontAlgn="base" hangingPunct="0">
        <a:spcBef>
          <a:spcPct val="0"/>
        </a:spcBef>
        <a:spcAft>
          <a:spcPct val="0"/>
        </a:spcAft>
        <a:defRPr sz="4400">
          <a:solidFill>
            <a:schemeClr val="tx2"/>
          </a:solidFill>
          <a:latin typeface="Arial" charset="0"/>
          <a:cs typeface="Angsana New" pitchFamily="18" charset="-34"/>
        </a:defRPr>
      </a:lvl3pPr>
      <a:lvl4pPr algn="ctr" rtl="0" eaLnBrk="0" fontAlgn="base" hangingPunct="0">
        <a:spcBef>
          <a:spcPct val="0"/>
        </a:spcBef>
        <a:spcAft>
          <a:spcPct val="0"/>
        </a:spcAft>
        <a:defRPr sz="4400">
          <a:solidFill>
            <a:schemeClr val="tx2"/>
          </a:solidFill>
          <a:latin typeface="Arial" charset="0"/>
          <a:cs typeface="Angsana New" pitchFamily="18" charset="-34"/>
        </a:defRPr>
      </a:lvl4pPr>
      <a:lvl5pPr algn="ctr" rtl="0" eaLnBrk="0" fontAlgn="base" hangingPunct="0">
        <a:spcBef>
          <a:spcPct val="0"/>
        </a:spcBef>
        <a:spcAft>
          <a:spcPct val="0"/>
        </a:spcAft>
        <a:defRPr sz="4400">
          <a:solidFill>
            <a:schemeClr val="tx2"/>
          </a:solidFill>
          <a:latin typeface="Arial" charset="0"/>
          <a:cs typeface="Angsana New" pitchFamily="18" charset="-34"/>
        </a:defRPr>
      </a:lvl5pPr>
      <a:lvl6pPr marL="457200" algn="ctr" rtl="0" fontAlgn="base">
        <a:spcBef>
          <a:spcPct val="0"/>
        </a:spcBef>
        <a:spcAft>
          <a:spcPct val="0"/>
        </a:spcAft>
        <a:defRPr sz="4400">
          <a:solidFill>
            <a:schemeClr val="tx2"/>
          </a:solidFill>
          <a:latin typeface="Arial" charset="0"/>
          <a:cs typeface="Angsana New" pitchFamily="18" charset="-34"/>
        </a:defRPr>
      </a:lvl6pPr>
      <a:lvl7pPr marL="914400" algn="ctr" rtl="0" fontAlgn="base">
        <a:spcBef>
          <a:spcPct val="0"/>
        </a:spcBef>
        <a:spcAft>
          <a:spcPct val="0"/>
        </a:spcAft>
        <a:defRPr sz="4400">
          <a:solidFill>
            <a:schemeClr val="tx2"/>
          </a:solidFill>
          <a:latin typeface="Arial" charset="0"/>
          <a:cs typeface="Angsana New" pitchFamily="18" charset="-34"/>
        </a:defRPr>
      </a:lvl7pPr>
      <a:lvl8pPr marL="1371600" algn="ctr" rtl="0" fontAlgn="base">
        <a:spcBef>
          <a:spcPct val="0"/>
        </a:spcBef>
        <a:spcAft>
          <a:spcPct val="0"/>
        </a:spcAft>
        <a:defRPr sz="4400">
          <a:solidFill>
            <a:schemeClr val="tx2"/>
          </a:solidFill>
          <a:latin typeface="Arial" charset="0"/>
          <a:cs typeface="Angsana New" pitchFamily="18" charset="-34"/>
        </a:defRPr>
      </a:lvl8pPr>
      <a:lvl9pPr marL="1828800" algn="ctr" rtl="0" fontAlgn="base">
        <a:spcBef>
          <a:spcPct val="0"/>
        </a:spcBef>
        <a:spcAft>
          <a:spcPct val="0"/>
        </a:spcAft>
        <a:defRPr sz="4400">
          <a:solidFill>
            <a:schemeClr val="tx2"/>
          </a:solidFill>
          <a:latin typeface="Arial" charset="0"/>
          <a:cs typeface="Angsana New" pitchFamily="18" charset="-34"/>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141602598"/>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brain-763982-11">
            <a:extLst>
              <a:ext uri="{FF2B5EF4-FFF2-40B4-BE49-F238E27FC236}">
                <a16:creationId xmlns:a16="http://schemas.microsoft.com/office/drawing/2014/main" id="{95C6FCBC-CE43-D84B-C020-99BA3739F577}"/>
              </a:ext>
            </a:extLst>
          </p:cNvPr>
          <p:cNvPicPr>
            <a:picLocks noChangeAspect="1" noChangeArrowheads="1"/>
          </p:cNvPicPr>
          <p:nvPr/>
        </p:nvPicPr>
        <p:blipFill>
          <a:blip r:embed="rId2">
            <a:lum contras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5">
            <a:extLst>
              <a:ext uri="{FF2B5EF4-FFF2-40B4-BE49-F238E27FC236}">
                <a16:creationId xmlns:a16="http://schemas.microsoft.com/office/drawing/2014/main" id="{29643FCF-3F4E-0E4B-AF0C-23B04CC761E8}"/>
              </a:ext>
            </a:extLst>
          </p:cNvPr>
          <p:cNvSpPr txBox="1">
            <a:spLocks noChangeArrowheads="1"/>
          </p:cNvSpPr>
          <p:nvPr/>
        </p:nvSpPr>
        <p:spPr bwMode="auto">
          <a:xfrm>
            <a:off x="197751" y="3276600"/>
            <a:ext cx="8610600" cy="2108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a:solidFill>
                  <a:schemeClr val="tx1"/>
                </a:solidFill>
                <a:latin typeface="Arial" charset="0"/>
                <a:cs typeface="Angsana New" pitchFamily="18" charset="-34"/>
              </a:defRPr>
            </a:lvl1pPr>
            <a:lvl2pPr marL="742950" indent="-285750" eaLnBrk="0" hangingPunct="0">
              <a:defRPr sz="2800">
                <a:solidFill>
                  <a:schemeClr val="tx1"/>
                </a:solidFill>
                <a:latin typeface="Arial" charset="0"/>
                <a:cs typeface="Angsana New" pitchFamily="18" charset="-34"/>
              </a:defRPr>
            </a:lvl2pPr>
            <a:lvl3pPr marL="1143000" indent="-228600" eaLnBrk="0" hangingPunct="0">
              <a:defRPr sz="2800">
                <a:solidFill>
                  <a:schemeClr val="tx1"/>
                </a:solidFill>
                <a:latin typeface="Arial" charset="0"/>
                <a:cs typeface="Angsana New" pitchFamily="18" charset="-34"/>
              </a:defRPr>
            </a:lvl3pPr>
            <a:lvl4pPr marL="1600200" indent="-228600" eaLnBrk="0" hangingPunct="0">
              <a:defRPr sz="2800">
                <a:solidFill>
                  <a:schemeClr val="tx1"/>
                </a:solidFill>
                <a:latin typeface="Arial" charset="0"/>
                <a:cs typeface="Angsana New" pitchFamily="18" charset="-34"/>
              </a:defRPr>
            </a:lvl4pPr>
            <a:lvl5pPr marL="2057400" indent="-228600" eaLnBrk="0" hangingPunct="0">
              <a:defRPr sz="2800">
                <a:solidFill>
                  <a:schemeClr val="tx1"/>
                </a:solidFill>
                <a:latin typeface="Arial" charset="0"/>
                <a:cs typeface="Angsana New" pitchFamily="18" charset="-34"/>
              </a:defRPr>
            </a:lvl5pPr>
            <a:lvl6pPr marL="2514600" indent="-228600" eaLnBrk="0" fontAlgn="base" hangingPunct="0">
              <a:spcBef>
                <a:spcPct val="0"/>
              </a:spcBef>
              <a:spcAft>
                <a:spcPct val="0"/>
              </a:spcAft>
              <a:defRPr sz="2800">
                <a:solidFill>
                  <a:schemeClr val="tx1"/>
                </a:solidFill>
                <a:latin typeface="Arial" charset="0"/>
                <a:cs typeface="Angsana New" pitchFamily="18" charset="-34"/>
              </a:defRPr>
            </a:lvl6pPr>
            <a:lvl7pPr marL="2971800" indent="-228600" eaLnBrk="0" fontAlgn="base" hangingPunct="0">
              <a:spcBef>
                <a:spcPct val="0"/>
              </a:spcBef>
              <a:spcAft>
                <a:spcPct val="0"/>
              </a:spcAft>
              <a:defRPr sz="2800">
                <a:solidFill>
                  <a:schemeClr val="tx1"/>
                </a:solidFill>
                <a:latin typeface="Arial" charset="0"/>
                <a:cs typeface="Angsana New" pitchFamily="18" charset="-34"/>
              </a:defRPr>
            </a:lvl7pPr>
            <a:lvl8pPr marL="3429000" indent="-228600" eaLnBrk="0" fontAlgn="base" hangingPunct="0">
              <a:spcBef>
                <a:spcPct val="0"/>
              </a:spcBef>
              <a:spcAft>
                <a:spcPct val="0"/>
              </a:spcAft>
              <a:defRPr sz="2800">
                <a:solidFill>
                  <a:schemeClr val="tx1"/>
                </a:solidFill>
                <a:latin typeface="Arial" charset="0"/>
                <a:cs typeface="Angsana New" pitchFamily="18" charset="-34"/>
              </a:defRPr>
            </a:lvl8pPr>
            <a:lvl9pPr marL="3886200" indent="-228600" eaLnBrk="0" fontAlgn="base" hangingPunct="0">
              <a:spcBef>
                <a:spcPct val="0"/>
              </a:spcBef>
              <a:spcAft>
                <a:spcPct val="0"/>
              </a:spcAft>
              <a:defRPr sz="2800">
                <a:solidFill>
                  <a:schemeClr val="tx1"/>
                </a:solidFill>
                <a:latin typeface="Arial" charset="0"/>
                <a:cs typeface="Angsana New" pitchFamily="18" charset="-34"/>
              </a:defRPr>
            </a:lvl9pPr>
          </a:lstStyle>
          <a:p>
            <a:pPr algn="ctr" eaLnBrk="1" hangingPunct="1">
              <a:spcBef>
                <a:spcPct val="50000"/>
              </a:spcBef>
              <a:defRPr/>
            </a:pPr>
            <a:r>
              <a:rPr lang="en-US" altLang="zh-CN" sz="4000" b="1" i="1" dirty="0">
                <a:solidFill>
                  <a:schemeClr val="bg1"/>
                </a:solidFill>
                <a:effectLst>
                  <a:outerShdw blurRad="38100" dist="38100" dir="2700000" algn="tl">
                    <a:srgbClr val="000000">
                      <a:alpha val="43137"/>
                    </a:srgbClr>
                  </a:outerShdw>
                </a:effectLst>
                <a:ea typeface="SimSun" pitchFamily="2" charset="-122"/>
              </a:rPr>
              <a:t>The Analysis of a Worldview: Models and Tools</a:t>
            </a:r>
            <a:endParaRPr lang="en-US" sz="4000" b="1" i="1" dirty="0">
              <a:solidFill>
                <a:schemeClr val="bg1"/>
              </a:solidFill>
              <a:effectLst>
                <a:outerShdw blurRad="38100" dist="38100" dir="2700000" algn="tl">
                  <a:srgbClr val="000000">
                    <a:alpha val="43137"/>
                  </a:srgbClr>
                </a:outerShdw>
              </a:effectLst>
            </a:endParaRPr>
          </a:p>
          <a:p>
            <a:pPr algn="ctr" eaLnBrk="1" hangingPunct="1">
              <a:spcBef>
                <a:spcPct val="50000"/>
              </a:spcBef>
              <a:defRPr/>
            </a:pPr>
            <a:r>
              <a:rPr lang="en-US" sz="3400" b="1" i="1" dirty="0">
                <a:solidFill>
                  <a:schemeClr val="bg1"/>
                </a:solidFill>
                <a:effectLst>
                  <a:outerShdw blurRad="38100" dist="38100" dir="2700000" algn="tl">
                    <a:srgbClr val="000000">
                      <a:alpha val="43137"/>
                    </a:srgbClr>
                  </a:outerShdw>
                </a:effectLst>
              </a:rPr>
              <a:t>Sessions 8 and 9</a:t>
            </a:r>
            <a:endParaRPr lang="th-TH" sz="3400" b="1" i="1" dirty="0">
              <a:solidFill>
                <a:schemeClr val="bg1"/>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77EA2D7F-9370-DA29-0413-986C9718C117}"/>
              </a:ext>
            </a:extLst>
          </p:cNvPr>
          <p:cNvSpPr>
            <a:spLocks noChangeArrowheads="1"/>
          </p:cNvSpPr>
          <p:nvPr/>
        </p:nvSpPr>
        <p:spPr bwMode="auto">
          <a:xfrm>
            <a:off x="-76200" y="0"/>
            <a:ext cx="9158502" cy="1127125"/>
          </a:xfrm>
          <a:prstGeom prst="rect">
            <a:avLst/>
          </a:prstGeom>
          <a:noFill/>
          <a:ln w="9525">
            <a:noFill/>
            <a:miter lim="800000"/>
            <a:headEnd/>
            <a:tailEnd/>
          </a:ln>
          <a:effectLst/>
        </p:spPr>
        <p:txBody>
          <a:bodyPr lIns="91430" tIns="45715" rIns="91430" bIns="45715" anchor="ctr"/>
          <a:lstStyle/>
          <a:p>
            <a:pPr algn="ctr" defTabSz="914300" fontAlgn="base">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Dr. Lewis Winkler • East Asia School of Theology (Singapore)</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 </a:t>
            </a:r>
            <a:r>
              <a:rPr lang="en-US" sz="2000" b="1" kern="0" dirty="0">
                <a:solidFill>
                  <a:srgbClr val="FFFFFF"/>
                </a:solidFill>
                <a:effectLst>
                  <a:outerShdw blurRad="38100" dist="38100" dir="2700000" algn="tl">
                    <a:srgbClr val="000000"/>
                  </a:outerShdw>
                </a:effectLst>
                <a:ea typeface="ＭＳ Ｐゴシック" charset="0"/>
                <a:cs typeface="Arial"/>
              </a:rPr>
              <a:t>Jordan Evangelical Theological Seminary</a:t>
            </a:r>
            <a:br>
              <a:rPr lang="en-US" sz="2000" b="1" kern="0" dirty="0">
                <a:solidFill>
                  <a:srgbClr val="FFFFFF"/>
                </a:solidFill>
                <a:effectLst>
                  <a:outerShdw blurRad="38100" dist="38100" dir="2700000" algn="tl">
                    <a:srgbClr val="000000"/>
                  </a:outerShdw>
                </a:effectLst>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Files in many languages for free download at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aper003">
            <a:extLst>
              <a:ext uri="{FF2B5EF4-FFF2-40B4-BE49-F238E27FC236}">
                <a16:creationId xmlns:a16="http://schemas.microsoft.com/office/drawing/2014/main" id="{0C14272B-E1B6-EE4A-83BD-93740DD493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a:extLst>
              <a:ext uri="{FF2B5EF4-FFF2-40B4-BE49-F238E27FC236}">
                <a16:creationId xmlns:a16="http://schemas.microsoft.com/office/drawing/2014/main" id="{700C6434-71C9-CC45-9471-29160BCF6969}"/>
              </a:ext>
            </a:extLst>
          </p:cNvPr>
          <p:cNvSpPr txBox="1">
            <a:spLocks noChangeArrowheads="1"/>
          </p:cNvSpPr>
          <p:nvPr/>
        </p:nvSpPr>
        <p:spPr bwMode="auto">
          <a:xfrm>
            <a:off x="228600" y="1371600"/>
            <a:ext cx="8610600" cy="44005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charset="0"/>
                <a:cs typeface="Angsana New" pitchFamily="18" charset="-34"/>
              </a:defRPr>
            </a:lvl1pPr>
            <a:lvl2pPr marL="1168400" indent="-711200" eaLnBrk="0" hangingPunct="0">
              <a:defRPr sz="2800">
                <a:solidFill>
                  <a:schemeClr val="tx1"/>
                </a:solidFill>
                <a:latin typeface="Arial" charset="0"/>
                <a:cs typeface="Angsana New" pitchFamily="18" charset="-34"/>
              </a:defRPr>
            </a:lvl2pPr>
            <a:lvl3pPr marL="1143000" indent="-228600" eaLnBrk="0" hangingPunct="0">
              <a:defRPr sz="2800">
                <a:solidFill>
                  <a:schemeClr val="tx1"/>
                </a:solidFill>
                <a:latin typeface="Arial" charset="0"/>
                <a:cs typeface="Angsana New" pitchFamily="18" charset="-34"/>
              </a:defRPr>
            </a:lvl3pPr>
            <a:lvl4pPr marL="1600200" indent="-228600" eaLnBrk="0" hangingPunct="0">
              <a:defRPr sz="2800">
                <a:solidFill>
                  <a:schemeClr val="tx1"/>
                </a:solidFill>
                <a:latin typeface="Arial" charset="0"/>
                <a:cs typeface="Angsana New" pitchFamily="18" charset="-34"/>
              </a:defRPr>
            </a:lvl4pPr>
            <a:lvl5pPr marL="2057400" indent="-228600" eaLnBrk="0" hangingPunct="0">
              <a:defRPr sz="2800">
                <a:solidFill>
                  <a:schemeClr val="tx1"/>
                </a:solidFill>
                <a:latin typeface="Arial" charset="0"/>
                <a:cs typeface="Angsana New" pitchFamily="18" charset="-34"/>
              </a:defRPr>
            </a:lvl5pPr>
            <a:lvl6pPr marL="2514600" indent="-228600" eaLnBrk="0" fontAlgn="base" hangingPunct="0">
              <a:spcBef>
                <a:spcPct val="0"/>
              </a:spcBef>
              <a:spcAft>
                <a:spcPct val="0"/>
              </a:spcAft>
              <a:defRPr sz="2800">
                <a:solidFill>
                  <a:schemeClr val="tx1"/>
                </a:solidFill>
                <a:latin typeface="Arial" charset="0"/>
                <a:cs typeface="Angsana New" pitchFamily="18" charset="-34"/>
              </a:defRPr>
            </a:lvl6pPr>
            <a:lvl7pPr marL="2971800" indent="-228600" eaLnBrk="0" fontAlgn="base" hangingPunct="0">
              <a:spcBef>
                <a:spcPct val="0"/>
              </a:spcBef>
              <a:spcAft>
                <a:spcPct val="0"/>
              </a:spcAft>
              <a:defRPr sz="2800">
                <a:solidFill>
                  <a:schemeClr val="tx1"/>
                </a:solidFill>
                <a:latin typeface="Arial" charset="0"/>
                <a:cs typeface="Angsana New" pitchFamily="18" charset="-34"/>
              </a:defRPr>
            </a:lvl7pPr>
            <a:lvl8pPr marL="3429000" indent="-228600" eaLnBrk="0" fontAlgn="base" hangingPunct="0">
              <a:spcBef>
                <a:spcPct val="0"/>
              </a:spcBef>
              <a:spcAft>
                <a:spcPct val="0"/>
              </a:spcAft>
              <a:defRPr sz="2800">
                <a:solidFill>
                  <a:schemeClr val="tx1"/>
                </a:solidFill>
                <a:latin typeface="Arial" charset="0"/>
                <a:cs typeface="Angsana New" pitchFamily="18" charset="-34"/>
              </a:defRPr>
            </a:lvl8pPr>
            <a:lvl9pPr marL="3886200" indent="-228600" eaLnBrk="0" fontAlgn="base" hangingPunct="0">
              <a:spcBef>
                <a:spcPct val="0"/>
              </a:spcBef>
              <a:spcAft>
                <a:spcPct val="0"/>
              </a:spcAft>
              <a:defRPr sz="2800">
                <a:solidFill>
                  <a:schemeClr val="tx1"/>
                </a:solidFill>
                <a:latin typeface="Arial" charset="0"/>
                <a:cs typeface="Angsana New" pitchFamily="18" charset="-34"/>
              </a:defRPr>
            </a:lvl9pPr>
          </a:lstStyle>
          <a:p>
            <a:pPr eaLnBrk="1" hangingPunct="1">
              <a:spcBef>
                <a:spcPct val="50000"/>
              </a:spcBef>
              <a:buFontTx/>
              <a:buAutoNum type="romanUcPeriod" startAt="2"/>
              <a:defRPr/>
            </a:pPr>
            <a:r>
              <a:rPr lang="en-US" b="1" i="1" dirty="0">
                <a:solidFill>
                  <a:schemeClr val="bg1"/>
                </a:solidFill>
              </a:rPr>
              <a:t>Important Initial Considerations:</a:t>
            </a:r>
          </a:p>
          <a:p>
            <a:pPr marL="971550" lvl="1" indent="-514350" eaLnBrk="1" hangingPunct="1">
              <a:spcBef>
                <a:spcPct val="50000"/>
              </a:spcBef>
              <a:buFontTx/>
              <a:buAutoNum type="alphaUcPeriod" startAt="4"/>
              <a:defRPr/>
            </a:pPr>
            <a:r>
              <a:rPr lang="en-US" b="1" dirty="0">
                <a:solidFill>
                  <a:schemeClr val="bg1"/>
                </a:solidFill>
              </a:rPr>
              <a:t>Our Basic Initial Stance: Servant-Steward Learners</a:t>
            </a:r>
          </a:p>
          <a:p>
            <a:pPr marL="1403350" lvl="3" indent="-514350" eaLnBrk="1" hangingPunct="1">
              <a:spcBef>
                <a:spcPct val="50000"/>
              </a:spcBef>
              <a:buFontTx/>
              <a:buAutoNum type="arabicPeriod"/>
              <a:defRPr/>
            </a:pPr>
            <a:r>
              <a:rPr lang="en-US" b="1" dirty="0">
                <a:solidFill>
                  <a:schemeClr val="bg1">
                    <a:lumMod val="50000"/>
                  </a:schemeClr>
                </a:solidFill>
              </a:rPr>
              <a:t>Humble and Joyful Service:</a:t>
            </a:r>
          </a:p>
          <a:p>
            <a:pPr marL="1403350" lvl="3" indent="-514350" eaLnBrk="1" hangingPunct="1">
              <a:spcBef>
                <a:spcPct val="50000"/>
              </a:spcBef>
              <a:buFontTx/>
              <a:buAutoNum type="arabicPeriod"/>
              <a:defRPr/>
            </a:pPr>
            <a:r>
              <a:rPr lang="en-US" b="1" dirty="0">
                <a:solidFill>
                  <a:schemeClr val="bg1">
                    <a:lumMod val="50000"/>
                  </a:schemeClr>
                </a:solidFill>
              </a:rPr>
              <a:t>Careful Observation:</a:t>
            </a:r>
          </a:p>
          <a:p>
            <a:pPr marL="1403350" lvl="3" indent="-514350" eaLnBrk="1" hangingPunct="1">
              <a:spcBef>
                <a:spcPct val="50000"/>
              </a:spcBef>
              <a:buFontTx/>
              <a:buAutoNum type="arabicPeriod"/>
              <a:defRPr/>
            </a:pPr>
            <a:r>
              <a:rPr lang="en-US" b="1" dirty="0">
                <a:solidFill>
                  <a:schemeClr val="bg1"/>
                </a:solidFill>
              </a:rPr>
              <a:t>Seeking Understanding through Asking Thoughtful Questions and Genuinely Listening:</a:t>
            </a:r>
          </a:p>
        </p:txBody>
      </p:sp>
      <p:sp>
        <p:nvSpPr>
          <p:cNvPr id="11268" name="Rectangle 4">
            <a:extLst>
              <a:ext uri="{FF2B5EF4-FFF2-40B4-BE49-F238E27FC236}">
                <a16:creationId xmlns:a16="http://schemas.microsoft.com/office/drawing/2014/main" id="{71C6C119-17C2-9E45-99DF-BF59E002251A}"/>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11269" name="Rectangle 5">
            <a:extLst>
              <a:ext uri="{FF2B5EF4-FFF2-40B4-BE49-F238E27FC236}">
                <a16:creationId xmlns:a16="http://schemas.microsoft.com/office/drawing/2014/main" id="{B26F73FE-A9A1-1E4A-AF0C-E8DDDB3C5262}"/>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aper003">
            <a:extLst>
              <a:ext uri="{FF2B5EF4-FFF2-40B4-BE49-F238E27FC236}">
                <a16:creationId xmlns:a16="http://schemas.microsoft.com/office/drawing/2014/main" id="{0A8FE012-3F1C-1247-9ADD-5C6120A190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3">
            <a:extLst>
              <a:ext uri="{FF2B5EF4-FFF2-40B4-BE49-F238E27FC236}">
                <a16:creationId xmlns:a16="http://schemas.microsoft.com/office/drawing/2014/main" id="{1AB2ED5B-26AC-7D43-B4A6-A2D32C3541C3}"/>
              </a:ext>
            </a:extLst>
          </p:cNvPr>
          <p:cNvSpPr txBox="1">
            <a:spLocks noChangeArrowheads="1"/>
          </p:cNvSpPr>
          <p:nvPr/>
        </p:nvSpPr>
        <p:spPr bwMode="auto">
          <a:xfrm>
            <a:off x="228600" y="1371600"/>
            <a:ext cx="8610600" cy="2678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971550" indent="-5143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403350" indent="-51435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Important Initial Considerations:</a:t>
            </a:r>
          </a:p>
          <a:p>
            <a:pPr lvl="1" eaLnBrk="1" hangingPunct="1">
              <a:spcBef>
                <a:spcPct val="50000"/>
              </a:spcBef>
              <a:buFontTx/>
              <a:buAutoNum type="alphaUcPeriod" startAt="4"/>
            </a:pPr>
            <a:r>
              <a:rPr lang="en-US" altLang="en-US" b="1">
                <a:solidFill>
                  <a:schemeClr val="bg1"/>
                </a:solidFill>
              </a:rPr>
              <a:t>Our Basic Initial Stance: Servant-Steward Learners</a:t>
            </a:r>
          </a:p>
          <a:p>
            <a:pPr lvl="3" eaLnBrk="1" hangingPunct="1">
              <a:spcBef>
                <a:spcPct val="50000"/>
              </a:spcBef>
              <a:buFontTx/>
              <a:buAutoNum type="arabicPeriod" startAt="4"/>
            </a:pPr>
            <a:r>
              <a:rPr lang="en-US" altLang="en-US" b="1">
                <a:solidFill>
                  <a:schemeClr val="bg1"/>
                </a:solidFill>
              </a:rPr>
              <a:t>Biblically-informed and Discerning Analysis:</a:t>
            </a:r>
          </a:p>
        </p:txBody>
      </p:sp>
      <p:sp>
        <p:nvSpPr>
          <p:cNvPr id="12292" name="Rectangle 4">
            <a:extLst>
              <a:ext uri="{FF2B5EF4-FFF2-40B4-BE49-F238E27FC236}">
                <a16:creationId xmlns:a16="http://schemas.microsoft.com/office/drawing/2014/main" id="{0CCFE564-E69A-074D-B439-C42D5B9B4FFB}"/>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12293" name="Rectangle 5">
            <a:extLst>
              <a:ext uri="{FF2B5EF4-FFF2-40B4-BE49-F238E27FC236}">
                <a16:creationId xmlns:a16="http://schemas.microsoft.com/office/drawing/2014/main" id="{4B84A25B-94C8-3149-995B-B612D2FA4C51}"/>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aper003">
            <a:extLst>
              <a:ext uri="{FF2B5EF4-FFF2-40B4-BE49-F238E27FC236}">
                <a16:creationId xmlns:a16="http://schemas.microsoft.com/office/drawing/2014/main" id="{F7A53B67-66E5-CF4C-BAA8-B6E4FB2971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a:extLst>
              <a:ext uri="{FF2B5EF4-FFF2-40B4-BE49-F238E27FC236}">
                <a16:creationId xmlns:a16="http://schemas.microsoft.com/office/drawing/2014/main" id="{0A75FD0C-8CC1-D745-8C49-3D2D2C2DBEF8}"/>
              </a:ext>
            </a:extLst>
          </p:cNvPr>
          <p:cNvSpPr txBox="1">
            <a:spLocks noChangeArrowheads="1"/>
          </p:cNvSpPr>
          <p:nvPr/>
        </p:nvSpPr>
        <p:spPr bwMode="auto">
          <a:xfrm>
            <a:off x="228600" y="1371600"/>
            <a:ext cx="8610600" cy="41862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charset="0"/>
                <a:cs typeface="Angsana New" pitchFamily="18" charset="-34"/>
              </a:defRPr>
            </a:lvl1pPr>
            <a:lvl2pPr marL="1168400" indent="-711200" eaLnBrk="0" hangingPunct="0">
              <a:defRPr sz="2800">
                <a:solidFill>
                  <a:schemeClr val="tx1"/>
                </a:solidFill>
                <a:latin typeface="Arial" charset="0"/>
                <a:cs typeface="Angsana New" pitchFamily="18" charset="-34"/>
              </a:defRPr>
            </a:lvl2pPr>
            <a:lvl3pPr marL="1143000" indent="-228600" eaLnBrk="0" hangingPunct="0">
              <a:defRPr sz="2800">
                <a:solidFill>
                  <a:schemeClr val="tx1"/>
                </a:solidFill>
                <a:latin typeface="Arial" charset="0"/>
                <a:cs typeface="Angsana New" pitchFamily="18" charset="-34"/>
              </a:defRPr>
            </a:lvl3pPr>
            <a:lvl4pPr marL="1600200" indent="-228600" eaLnBrk="0" hangingPunct="0">
              <a:defRPr sz="2800">
                <a:solidFill>
                  <a:schemeClr val="tx1"/>
                </a:solidFill>
                <a:latin typeface="Arial" charset="0"/>
                <a:cs typeface="Angsana New" pitchFamily="18" charset="-34"/>
              </a:defRPr>
            </a:lvl4pPr>
            <a:lvl5pPr marL="2057400" indent="-228600" eaLnBrk="0" hangingPunct="0">
              <a:defRPr sz="2800">
                <a:solidFill>
                  <a:schemeClr val="tx1"/>
                </a:solidFill>
                <a:latin typeface="Arial" charset="0"/>
                <a:cs typeface="Angsana New" pitchFamily="18" charset="-34"/>
              </a:defRPr>
            </a:lvl5pPr>
            <a:lvl6pPr marL="2514600" indent="-228600" eaLnBrk="0" fontAlgn="base" hangingPunct="0">
              <a:spcBef>
                <a:spcPct val="0"/>
              </a:spcBef>
              <a:spcAft>
                <a:spcPct val="0"/>
              </a:spcAft>
              <a:defRPr sz="2800">
                <a:solidFill>
                  <a:schemeClr val="tx1"/>
                </a:solidFill>
                <a:latin typeface="Arial" charset="0"/>
                <a:cs typeface="Angsana New" pitchFamily="18" charset="-34"/>
              </a:defRPr>
            </a:lvl6pPr>
            <a:lvl7pPr marL="2971800" indent="-228600" eaLnBrk="0" fontAlgn="base" hangingPunct="0">
              <a:spcBef>
                <a:spcPct val="0"/>
              </a:spcBef>
              <a:spcAft>
                <a:spcPct val="0"/>
              </a:spcAft>
              <a:defRPr sz="2800">
                <a:solidFill>
                  <a:schemeClr val="tx1"/>
                </a:solidFill>
                <a:latin typeface="Arial" charset="0"/>
                <a:cs typeface="Angsana New" pitchFamily="18" charset="-34"/>
              </a:defRPr>
            </a:lvl7pPr>
            <a:lvl8pPr marL="3429000" indent="-228600" eaLnBrk="0" fontAlgn="base" hangingPunct="0">
              <a:spcBef>
                <a:spcPct val="0"/>
              </a:spcBef>
              <a:spcAft>
                <a:spcPct val="0"/>
              </a:spcAft>
              <a:defRPr sz="2800">
                <a:solidFill>
                  <a:schemeClr val="tx1"/>
                </a:solidFill>
                <a:latin typeface="Arial" charset="0"/>
                <a:cs typeface="Angsana New" pitchFamily="18" charset="-34"/>
              </a:defRPr>
            </a:lvl8pPr>
            <a:lvl9pPr marL="3886200" indent="-228600" eaLnBrk="0" fontAlgn="base" hangingPunct="0">
              <a:spcBef>
                <a:spcPct val="0"/>
              </a:spcBef>
              <a:spcAft>
                <a:spcPct val="0"/>
              </a:spcAft>
              <a:defRPr sz="2800">
                <a:solidFill>
                  <a:schemeClr val="tx1"/>
                </a:solidFill>
                <a:latin typeface="Arial" charset="0"/>
                <a:cs typeface="Angsana New" pitchFamily="18" charset="-34"/>
              </a:defRPr>
            </a:lvl9pPr>
          </a:lstStyle>
          <a:p>
            <a:pPr eaLnBrk="1" hangingPunct="1">
              <a:spcBef>
                <a:spcPct val="50000"/>
              </a:spcBef>
              <a:buFontTx/>
              <a:buAutoNum type="romanUcPeriod" startAt="2"/>
              <a:defRPr/>
            </a:pPr>
            <a:r>
              <a:rPr lang="en-US" b="1" i="1" dirty="0">
                <a:solidFill>
                  <a:schemeClr val="bg1"/>
                </a:solidFill>
              </a:rPr>
              <a:t>Important Initial Considerations:</a:t>
            </a:r>
          </a:p>
          <a:p>
            <a:pPr marL="971550" lvl="1" indent="-514350" eaLnBrk="1" hangingPunct="1">
              <a:spcBef>
                <a:spcPct val="50000"/>
              </a:spcBef>
              <a:buFontTx/>
              <a:buAutoNum type="alphaUcPeriod" startAt="4"/>
              <a:defRPr/>
            </a:pPr>
            <a:r>
              <a:rPr lang="en-US" b="1" dirty="0">
                <a:solidFill>
                  <a:schemeClr val="bg1"/>
                </a:solidFill>
              </a:rPr>
              <a:t>Our Basic Initial Stance: Servant-Steward Learners</a:t>
            </a:r>
          </a:p>
          <a:p>
            <a:pPr marL="1403350" lvl="3" indent="-514350" eaLnBrk="1" hangingPunct="1">
              <a:spcBef>
                <a:spcPct val="50000"/>
              </a:spcBef>
              <a:buFontTx/>
              <a:buAutoNum type="arabicPeriod" startAt="4"/>
              <a:defRPr/>
            </a:pPr>
            <a:r>
              <a:rPr lang="en-US" b="1" dirty="0">
                <a:solidFill>
                  <a:schemeClr val="bg1">
                    <a:lumMod val="50000"/>
                  </a:schemeClr>
                </a:solidFill>
              </a:rPr>
              <a:t>Biblically-informed and Discerning Analysis:</a:t>
            </a:r>
          </a:p>
          <a:p>
            <a:pPr marL="1403350" lvl="3" indent="-514350" eaLnBrk="1" hangingPunct="1">
              <a:spcBef>
                <a:spcPct val="50000"/>
              </a:spcBef>
              <a:buFontTx/>
              <a:buAutoNum type="arabicPeriod" startAt="4"/>
              <a:defRPr/>
            </a:pPr>
            <a:r>
              <a:rPr lang="en-US" b="1" dirty="0">
                <a:solidFill>
                  <a:schemeClr val="bg1"/>
                </a:solidFill>
              </a:rPr>
              <a:t>Biblically-informed and Spirit-filled Creative Application of  What We Know and Are Discovering:</a:t>
            </a:r>
          </a:p>
        </p:txBody>
      </p:sp>
      <p:sp>
        <p:nvSpPr>
          <p:cNvPr id="13316" name="Rectangle 4">
            <a:extLst>
              <a:ext uri="{FF2B5EF4-FFF2-40B4-BE49-F238E27FC236}">
                <a16:creationId xmlns:a16="http://schemas.microsoft.com/office/drawing/2014/main" id="{45C572DB-9B0A-FC44-A8C1-93EA1D90E5B2}"/>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13317" name="Rectangle 5">
            <a:extLst>
              <a:ext uri="{FF2B5EF4-FFF2-40B4-BE49-F238E27FC236}">
                <a16:creationId xmlns:a16="http://schemas.microsoft.com/office/drawing/2014/main" id="{F22A2576-812E-7F43-B5EF-1A02633D82E9}"/>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aper003">
            <a:extLst>
              <a:ext uri="{FF2B5EF4-FFF2-40B4-BE49-F238E27FC236}">
                <a16:creationId xmlns:a16="http://schemas.microsoft.com/office/drawing/2014/main" id="{95379F23-E6CD-1E4D-8587-F2885B398D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3">
            <a:extLst>
              <a:ext uri="{FF2B5EF4-FFF2-40B4-BE49-F238E27FC236}">
                <a16:creationId xmlns:a16="http://schemas.microsoft.com/office/drawing/2014/main" id="{458902BE-ABF3-2F45-A151-42CBB9E44595}"/>
              </a:ext>
            </a:extLst>
          </p:cNvPr>
          <p:cNvSpPr txBox="1">
            <a:spLocks noChangeArrowheads="1"/>
          </p:cNvSpPr>
          <p:nvPr/>
        </p:nvSpPr>
        <p:spPr bwMode="auto">
          <a:xfrm>
            <a:off x="228600" y="838200"/>
            <a:ext cx="8610600" cy="11604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zh-CN" b="1" i="1">
                <a:solidFill>
                  <a:schemeClr val="bg1"/>
                </a:solidFill>
                <a:ea typeface="SimSun" panose="02010600030101010101" pitchFamily="2" charset="-122"/>
              </a:rPr>
              <a:t>The Basic Dimensions of a Worldview:</a:t>
            </a:r>
            <a:r>
              <a:rPr lang="en-US" altLang="zh-CN">
                <a:ea typeface="SimSun" panose="02010600030101010101" pitchFamily="2" charset="-122"/>
              </a:rPr>
              <a:t> </a:t>
            </a:r>
            <a:endParaRPr lang="en-US" altLang="en-US" b="1" i="1">
              <a:solidFill>
                <a:schemeClr val="bg1"/>
              </a:solidFill>
            </a:endParaRPr>
          </a:p>
          <a:p>
            <a:pPr lvl="1" eaLnBrk="1" hangingPunct="1">
              <a:spcBef>
                <a:spcPct val="50000"/>
              </a:spcBef>
              <a:buFontTx/>
              <a:buAutoNum type="alphaUcPeriod"/>
            </a:pPr>
            <a:r>
              <a:rPr lang="en-US" altLang="en-US" b="1">
                <a:solidFill>
                  <a:schemeClr val="bg1"/>
                </a:solidFill>
              </a:rPr>
              <a:t>Three Important Worldview Themes:</a:t>
            </a:r>
          </a:p>
        </p:txBody>
      </p:sp>
      <p:sp>
        <p:nvSpPr>
          <p:cNvPr id="14340" name="Rectangle 4">
            <a:extLst>
              <a:ext uri="{FF2B5EF4-FFF2-40B4-BE49-F238E27FC236}">
                <a16:creationId xmlns:a16="http://schemas.microsoft.com/office/drawing/2014/main" id="{5EF0B520-2229-074C-B2A3-9F489A02BFAF}"/>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14341" name="Rectangle 5">
            <a:extLst>
              <a:ext uri="{FF2B5EF4-FFF2-40B4-BE49-F238E27FC236}">
                <a16:creationId xmlns:a16="http://schemas.microsoft.com/office/drawing/2014/main" id="{544DE99F-A4E6-5044-887E-1617070C08C4}"/>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14342" name="Rectangle 6">
            <a:extLst>
              <a:ext uri="{FF2B5EF4-FFF2-40B4-BE49-F238E27FC236}">
                <a16:creationId xmlns:a16="http://schemas.microsoft.com/office/drawing/2014/main" id="{81E4AA7A-C05F-9F49-963C-93D969BD18B6}"/>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brain-763982-11">
            <a:extLst>
              <a:ext uri="{FF2B5EF4-FFF2-40B4-BE49-F238E27FC236}">
                <a16:creationId xmlns:a16="http://schemas.microsoft.com/office/drawing/2014/main" id="{2DD92318-A417-5F49-AB42-97CF7FE4455B}"/>
              </a:ext>
            </a:extLst>
          </p:cNvPr>
          <p:cNvPicPr>
            <a:picLocks noChangeAspect="1" noChangeArrowheads="1"/>
          </p:cNvPicPr>
          <p:nvPr/>
        </p:nvPicPr>
        <p:blipFill>
          <a:blip r:embed="rId2">
            <a:lum contras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a:extLst>
              <a:ext uri="{FF2B5EF4-FFF2-40B4-BE49-F238E27FC236}">
                <a16:creationId xmlns:a16="http://schemas.microsoft.com/office/drawing/2014/main" id="{0C1B6810-1CB6-E94F-8F45-AB3AD431EB39}"/>
              </a:ext>
            </a:extLst>
          </p:cNvPr>
          <p:cNvSpPr txBox="1">
            <a:spLocks noChangeArrowheads="1"/>
          </p:cNvSpPr>
          <p:nvPr/>
        </p:nvSpPr>
        <p:spPr bwMode="auto">
          <a:xfrm>
            <a:off x="228600" y="838200"/>
            <a:ext cx="8610600" cy="18018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zh-CN" b="1" i="1">
                <a:solidFill>
                  <a:schemeClr val="bg1"/>
                </a:solidFill>
                <a:ea typeface="SimSun" panose="02010600030101010101" pitchFamily="2" charset="-122"/>
              </a:rPr>
              <a:t>The Basic Dimensions of a Worldview:</a:t>
            </a:r>
            <a:r>
              <a:rPr lang="en-US" altLang="zh-CN">
                <a:ea typeface="SimSun" panose="02010600030101010101" pitchFamily="2" charset="-122"/>
              </a:rPr>
              <a:t> </a:t>
            </a:r>
            <a:endParaRPr lang="en-US" altLang="en-US" b="1" i="1">
              <a:solidFill>
                <a:schemeClr val="bg1"/>
              </a:solidFill>
            </a:endParaRPr>
          </a:p>
          <a:p>
            <a:pPr lvl="1" eaLnBrk="1" hangingPunct="1">
              <a:spcBef>
                <a:spcPct val="50000"/>
              </a:spcBef>
              <a:buFontTx/>
              <a:buAutoNum type="alphaUcPeriod"/>
            </a:pPr>
            <a:r>
              <a:rPr lang="en-US" altLang="en-US" b="1">
                <a:solidFill>
                  <a:schemeClr val="bg1"/>
                </a:solidFill>
              </a:rPr>
              <a:t>Three Important Worldview Themes:</a:t>
            </a:r>
            <a:endParaRPr lang="th-TH" altLang="en-US" b="1">
              <a:solidFill>
                <a:schemeClr val="bg1"/>
              </a:solidFill>
            </a:endParaRPr>
          </a:p>
          <a:p>
            <a:pPr lvl="2" eaLnBrk="1" hangingPunct="1">
              <a:spcBef>
                <a:spcPct val="50000"/>
              </a:spcBef>
              <a:buFontTx/>
              <a:buAutoNum type="arabicPeriod"/>
            </a:pPr>
            <a:r>
              <a:rPr lang="en-US" altLang="en-US" b="1">
                <a:solidFill>
                  <a:schemeClr val="bg1"/>
                </a:solidFill>
              </a:rPr>
              <a:t>Cognitive Themes:</a:t>
            </a:r>
          </a:p>
        </p:txBody>
      </p:sp>
      <p:sp>
        <p:nvSpPr>
          <p:cNvPr id="15364" name="Rectangle 4">
            <a:extLst>
              <a:ext uri="{FF2B5EF4-FFF2-40B4-BE49-F238E27FC236}">
                <a16:creationId xmlns:a16="http://schemas.microsoft.com/office/drawing/2014/main" id="{9AC5C0DC-959B-054A-B12F-6B406B23BE8E}"/>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15365" name="Rectangle 5">
            <a:extLst>
              <a:ext uri="{FF2B5EF4-FFF2-40B4-BE49-F238E27FC236}">
                <a16:creationId xmlns:a16="http://schemas.microsoft.com/office/drawing/2014/main" id="{18DBD448-B586-AD4F-B909-400A76F2172A}"/>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15366" name="Rectangle 6">
            <a:extLst>
              <a:ext uri="{FF2B5EF4-FFF2-40B4-BE49-F238E27FC236}">
                <a16:creationId xmlns:a16="http://schemas.microsoft.com/office/drawing/2014/main" id="{04877AD3-8749-BF41-93C7-D1FCA5650220}"/>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descr="brain-763982-11">
            <a:extLst>
              <a:ext uri="{FF2B5EF4-FFF2-40B4-BE49-F238E27FC236}">
                <a16:creationId xmlns:a16="http://schemas.microsoft.com/office/drawing/2014/main" id="{9C1EBF5F-862D-8241-87A1-E993D5092B0C}"/>
              </a:ext>
            </a:extLst>
          </p:cNvPr>
          <p:cNvPicPr>
            <a:picLocks noChangeAspect="1" noChangeArrowheads="1"/>
          </p:cNvPicPr>
          <p:nvPr/>
        </p:nvPicPr>
        <p:blipFill>
          <a:blip r:embed="rId2">
            <a:lum contras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a:extLst>
              <a:ext uri="{FF2B5EF4-FFF2-40B4-BE49-F238E27FC236}">
                <a16:creationId xmlns:a16="http://schemas.microsoft.com/office/drawing/2014/main" id="{F2E9243C-3B57-2645-BB89-680ADDCD4C1C}"/>
              </a:ext>
            </a:extLst>
          </p:cNvPr>
          <p:cNvSpPr txBox="1">
            <a:spLocks noChangeArrowheads="1"/>
          </p:cNvSpPr>
          <p:nvPr/>
        </p:nvSpPr>
        <p:spPr bwMode="auto">
          <a:xfrm>
            <a:off x="228600" y="838200"/>
            <a:ext cx="8610600" cy="24431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zh-CN" b="1" i="1">
                <a:solidFill>
                  <a:schemeClr val="bg1"/>
                </a:solidFill>
                <a:ea typeface="SimSun" panose="02010600030101010101" pitchFamily="2" charset="-122"/>
              </a:rPr>
              <a:t>The Basic Dimensions of a Worldview:</a:t>
            </a:r>
            <a:r>
              <a:rPr lang="en-US" altLang="zh-CN">
                <a:ea typeface="SimSun" panose="02010600030101010101" pitchFamily="2" charset="-122"/>
              </a:rPr>
              <a:t> </a:t>
            </a:r>
            <a:endParaRPr lang="en-US" altLang="en-US" b="1" i="1">
              <a:solidFill>
                <a:schemeClr val="bg1"/>
              </a:solidFill>
            </a:endParaRPr>
          </a:p>
          <a:p>
            <a:pPr lvl="1" eaLnBrk="1" hangingPunct="1">
              <a:spcBef>
                <a:spcPct val="50000"/>
              </a:spcBef>
              <a:buFontTx/>
              <a:buAutoNum type="alphaUcPeriod"/>
            </a:pPr>
            <a:r>
              <a:rPr lang="en-US" altLang="en-US" b="1">
                <a:solidFill>
                  <a:schemeClr val="bg1"/>
                </a:solidFill>
              </a:rPr>
              <a:t>Three Important Worldview Themes:</a:t>
            </a:r>
            <a:endParaRPr lang="th-TH" altLang="en-US" b="1">
              <a:solidFill>
                <a:schemeClr val="bg1"/>
              </a:solidFill>
            </a:endParaRPr>
          </a:p>
          <a:p>
            <a:pPr lvl="2" eaLnBrk="1" hangingPunct="1">
              <a:spcBef>
                <a:spcPct val="50000"/>
              </a:spcBef>
              <a:buFontTx/>
              <a:buAutoNum type="arabicPeriod"/>
            </a:pPr>
            <a:r>
              <a:rPr lang="en-US" altLang="en-US" b="1">
                <a:solidFill>
                  <a:schemeClr val="bg1"/>
                </a:solidFill>
              </a:rPr>
              <a:t>Cognitive Themes:</a:t>
            </a:r>
            <a:endParaRPr lang="th-TH" altLang="en-US" b="1">
              <a:solidFill>
                <a:schemeClr val="bg1"/>
              </a:solidFill>
            </a:endParaRPr>
          </a:p>
          <a:p>
            <a:pPr lvl="3" eaLnBrk="1" hangingPunct="1">
              <a:spcBef>
                <a:spcPct val="50000"/>
              </a:spcBef>
              <a:buFontTx/>
              <a:buAutoNum type="alphaLcParenR"/>
            </a:pPr>
            <a:r>
              <a:rPr lang="en-US" altLang="en-US" b="1">
                <a:solidFill>
                  <a:schemeClr val="bg1"/>
                </a:solidFill>
              </a:rPr>
              <a:t>Concepts of Time and Space:</a:t>
            </a:r>
          </a:p>
        </p:txBody>
      </p:sp>
      <p:sp>
        <p:nvSpPr>
          <p:cNvPr id="16388" name="Rectangle 4">
            <a:extLst>
              <a:ext uri="{FF2B5EF4-FFF2-40B4-BE49-F238E27FC236}">
                <a16:creationId xmlns:a16="http://schemas.microsoft.com/office/drawing/2014/main" id="{99241461-7F0C-DB4C-8256-041120A56A4F}"/>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16389" name="Rectangle 5">
            <a:extLst>
              <a:ext uri="{FF2B5EF4-FFF2-40B4-BE49-F238E27FC236}">
                <a16:creationId xmlns:a16="http://schemas.microsoft.com/office/drawing/2014/main" id="{702004AF-8EB6-6E44-B953-C4C7000BAA20}"/>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16390" name="Rectangle 6">
            <a:extLst>
              <a:ext uri="{FF2B5EF4-FFF2-40B4-BE49-F238E27FC236}">
                <a16:creationId xmlns:a16="http://schemas.microsoft.com/office/drawing/2014/main" id="{71623084-0010-D440-9801-BAC04FA794A1}"/>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Jerusalem Day 3 038">
            <a:extLst>
              <a:ext uri="{FF2B5EF4-FFF2-40B4-BE49-F238E27FC236}">
                <a16:creationId xmlns:a16="http://schemas.microsoft.com/office/drawing/2014/main" id="{FC675D0A-D8B8-9F42-8BAF-DB6CBEB17C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5" descr="P4240025">
            <a:extLst>
              <a:ext uri="{FF2B5EF4-FFF2-40B4-BE49-F238E27FC236}">
                <a16:creationId xmlns:a16="http://schemas.microsoft.com/office/drawing/2014/main" id="{83B99963-66EC-1B45-9C78-3329433439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Galilee Day 3 083">
            <a:extLst>
              <a:ext uri="{FF2B5EF4-FFF2-40B4-BE49-F238E27FC236}">
                <a16:creationId xmlns:a16="http://schemas.microsoft.com/office/drawing/2014/main" id="{D83926ED-7D5F-6845-983E-8D5530B187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descr="brain-763982-11">
            <a:extLst>
              <a:ext uri="{FF2B5EF4-FFF2-40B4-BE49-F238E27FC236}">
                <a16:creationId xmlns:a16="http://schemas.microsoft.com/office/drawing/2014/main" id="{3B23DE3E-E994-3A4E-9896-929D111A786A}"/>
              </a:ext>
            </a:extLst>
          </p:cNvPr>
          <p:cNvPicPr>
            <a:picLocks noChangeAspect="1" noChangeArrowheads="1"/>
          </p:cNvPicPr>
          <p:nvPr/>
        </p:nvPicPr>
        <p:blipFill>
          <a:blip r:embed="rId2">
            <a:lum contras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3">
            <a:extLst>
              <a:ext uri="{FF2B5EF4-FFF2-40B4-BE49-F238E27FC236}">
                <a16:creationId xmlns:a16="http://schemas.microsoft.com/office/drawing/2014/main" id="{F0571E73-F879-0240-A216-A86F219742C0}"/>
              </a:ext>
            </a:extLst>
          </p:cNvPr>
          <p:cNvSpPr txBox="1">
            <a:spLocks noChangeArrowheads="1"/>
          </p:cNvSpPr>
          <p:nvPr/>
        </p:nvSpPr>
        <p:spPr bwMode="auto">
          <a:xfrm>
            <a:off x="228600" y="838200"/>
            <a:ext cx="8610600" cy="35115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zh-CN" b="1" i="1">
                <a:solidFill>
                  <a:schemeClr val="bg1"/>
                </a:solidFill>
                <a:ea typeface="SimSun" panose="02010600030101010101" pitchFamily="2" charset="-122"/>
              </a:rPr>
              <a:t>The Basic Dimensions of a Worldview:</a:t>
            </a:r>
            <a:r>
              <a:rPr lang="en-US" altLang="zh-CN">
                <a:ea typeface="SimSun" panose="02010600030101010101" pitchFamily="2" charset="-122"/>
              </a:rPr>
              <a:t> </a:t>
            </a:r>
            <a:endParaRPr lang="en-US" altLang="en-US" b="1" i="1">
              <a:solidFill>
                <a:schemeClr val="bg1"/>
              </a:solidFill>
            </a:endParaRPr>
          </a:p>
          <a:p>
            <a:pPr lvl="1" eaLnBrk="1" hangingPunct="1">
              <a:spcBef>
                <a:spcPct val="50000"/>
              </a:spcBef>
              <a:buFontTx/>
              <a:buAutoNum type="alphaUcPeriod"/>
            </a:pPr>
            <a:r>
              <a:rPr lang="en-US" altLang="en-US" b="1">
                <a:solidFill>
                  <a:schemeClr val="bg1"/>
                </a:solidFill>
              </a:rPr>
              <a:t>Three Important Worldview Themes:</a:t>
            </a:r>
            <a:endParaRPr lang="th-TH" altLang="en-US" b="1">
              <a:solidFill>
                <a:schemeClr val="bg1"/>
              </a:solidFill>
            </a:endParaRPr>
          </a:p>
          <a:p>
            <a:pPr lvl="2" eaLnBrk="1" hangingPunct="1">
              <a:spcBef>
                <a:spcPct val="50000"/>
              </a:spcBef>
              <a:buFontTx/>
              <a:buAutoNum type="arabicPeriod"/>
            </a:pPr>
            <a:r>
              <a:rPr lang="en-US" altLang="en-US" b="1">
                <a:solidFill>
                  <a:schemeClr val="bg1"/>
                </a:solidFill>
              </a:rPr>
              <a:t>Cognitive Themes:</a:t>
            </a:r>
            <a:endParaRPr lang="th-TH" altLang="en-US" b="1">
              <a:solidFill>
                <a:schemeClr val="bg1"/>
              </a:solidFill>
            </a:endParaRPr>
          </a:p>
          <a:p>
            <a:pPr lvl="3" eaLnBrk="1" hangingPunct="1">
              <a:spcBef>
                <a:spcPct val="50000"/>
              </a:spcBef>
              <a:buFontTx/>
              <a:buAutoNum type="alphaLcParenR"/>
            </a:pPr>
            <a:r>
              <a:rPr lang="en-US" altLang="en-US" b="1">
                <a:solidFill>
                  <a:schemeClr val="bg2"/>
                </a:solidFill>
              </a:rPr>
              <a:t>Concepts of Time and Space:</a:t>
            </a:r>
          </a:p>
          <a:p>
            <a:pPr lvl="3" eaLnBrk="1" hangingPunct="1">
              <a:spcBef>
                <a:spcPct val="50000"/>
              </a:spcBef>
              <a:buFontTx/>
              <a:buAutoNum type="alphaLcParenR"/>
            </a:pPr>
            <a:r>
              <a:rPr lang="en-US" altLang="en-US" b="1">
                <a:solidFill>
                  <a:schemeClr val="bg1"/>
                </a:solidFill>
              </a:rPr>
              <a:t>Synchronic and Diachronic Dimensions of Worldview Analysis:</a:t>
            </a:r>
          </a:p>
        </p:txBody>
      </p:sp>
      <p:sp>
        <p:nvSpPr>
          <p:cNvPr id="19460" name="Rectangle 4">
            <a:extLst>
              <a:ext uri="{FF2B5EF4-FFF2-40B4-BE49-F238E27FC236}">
                <a16:creationId xmlns:a16="http://schemas.microsoft.com/office/drawing/2014/main" id="{1DEE538E-52FB-1343-A124-10231DBEF774}"/>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19461" name="Rectangle 5">
            <a:extLst>
              <a:ext uri="{FF2B5EF4-FFF2-40B4-BE49-F238E27FC236}">
                <a16:creationId xmlns:a16="http://schemas.microsoft.com/office/drawing/2014/main" id="{0DBA9A32-C96F-1E4A-AECE-07234DE144A0}"/>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19462" name="Rectangle 6">
            <a:extLst>
              <a:ext uri="{FF2B5EF4-FFF2-40B4-BE49-F238E27FC236}">
                <a16:creationId xmlns:a16="http://schemas.microsoft.com/office/drawing/2014/main" id="{5E66F7B7-D041-D249-9EF4-DAB1DA21870D}"/>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descr="brain-763982-11">
            <a:extLst>
              <a:ext uri="{FF2B5EF4-FFF2-40B4-BE49-F238E27FC236}">
                <a16:creationId xmlns:a16="http://schemas.microsoft.com/office/drawing/2014/main" id="{565CC600-0542-0D45-B95A-B4457B8BDC07}"/>
              </a:ext>
            </a:extLst>
          </p:cNvPr>
          <p:cNvPicPr>
            <a:picLocks noChangeAspect="1" noChangeArrowheads="1"/>
          </p:cNvPicPr>
          <p:nvPr/>
        </p:nvPicPr>
        <p:blipFill>
          <a:blip r:embed="rId2">
            <a:lum contras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3">
            <a:extLst>
              <a:ext uri="{FF2B5EF4-FFF2-40B4-BE49-F238E27FC236}">
                <a16:creationId xmlns:a16="http://schemas.microsoft.com/office/drawing/2014/main" id="{286B92BB-A52B-5541-880C-A595E0ACAD7A}"/>
              </a:ext>
            </a:extLst>
          </p:cNvPr>
          <p:cNvSpPr txBox="1">
            <a:spLocks noChangeArrowheads="1"/>
          </p:cNvSpPr>
          <p:nvPr/>
        </p:nvSpPr>
        <p:spPr bwMode="auto">
          <a:xfrm>
            <a:off x="228600" y="838200"/>
            <a:ext cx="8610600" cy="45799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zh-CN" b="1" i="1">
                <a:solidFill>
                  <a:schemeClr val="bg1"/>
                </a:solidFill>
                <a:ea typeface="SimSun" panose="02010600030101010101" pitchFamily="2" charset="-122"/>
              </a:rPr>
              <a:t>The Basic Dimensions of a Worldview:</a:t>
            </a:r>
            <a:r>
              <a:rPr lang="en-US" altLang="zh-CN">
                <a:ea typeface="SimSun" panose="02010600030101010101" pitchFamily="2" charset="-122"/>
              </a:rPr>
              <a:t> </a:t>
            </a:r>
            <a:endParaRPr lang="en-US" altLang="en-US" b="1" i="1">
              <a:solidFill>
                <a:schemeClr val="bg1"/>
              </a:solidFill>
            </a:endParaRPr>
          </a:p>
          <a:p>
            <a:pPr lvl="1" eaLnBrk="1" hangingPunct="1">
              <a:spcBef>
                <a:spcPct val="50000"/>
              </a:spcBef>
              <a:buFontTx/>
              <a:buAutoNum type="alphaUcPeriod"/>
            </a:pPr>
            <a:r>
              <a:rPr lang="en-US" altLang="en-US" b="1">
                <a:solidFill>
                  <a:schemeClr val="bg1"/>
                </a:solidFill>
              </a:rPr>
              <a:t>Three Important Worldview Themes:</a:t>
            </a:r>
            <a:endParaRPr lang="th-TH" altLang="en-US" b="1">
              <a:solidFill>
                <a:schemeClr val="bg1"/>
              </a:solidFill>
            </a:endParaRPr>
          </a:p>
          <a:p>
            <a:pPr lvl="2" eaLnBrk="1" hangingPunct="1">
              <a:spcBef>
                <a:spcPct val="50000"/>
              </a:spcBef>
              <a:buFontTx/>
              <a:buAutoNum type="arabicPeriod"/>
            </a:pPr>
            <a:r>
              <a:rPr lang="en-US" altLang="en-US" b="1">
                <a:solidFill>
                  <a:schemeClr val="bg1"/>
                </a:solidFill>
              </a:rPr>
              <a:t>Cognitive Themes:</a:t>
            </a:r>
            <a:endParaRPr lang="th-TH" altLang="en-US" b="1">
              <a:solidFill>
                <a:schemeClr val="bg1"/>
              </a:solidFill>
            </a:endParaRPr>
          </a:p>
          <a:p>
            <a:pPr lvl="3" eaLnBrk="1" hangingPunct="1">
              <a:spcBef>
                <a:spcPct val="50000"/>
              </a:spcBef>
              <a:buFontTx/>
              <a:buAutoNum type="alphaLcParenR"/>
            </a:pPr>
            <a:r>
              <a:rPr lang="en-US" altLang="en-US" b="1">
                <a:solidFill>
                  <a:schemeClr val="bg2"/>
                </a:solidFill>
              </a:rPr>
              <a:t>Concepts of Time and Space:</a:t>
            </a:r>
          </a:p>
          <a:p>
            <a:pPr lvl="3" eaLnBrk="1" hangingPunct="1">
              <a:spcBef>
                <a:spcPct val="50000"/>
              </a:spcBef>
              <a:buFontTx/>
              <a:buAutoNum type="alphaLcParenR"/>
            </a:pPr>
            <a:r>
              <a:rPr lang="en-US" altLang="en-US" b="1">
                <a:solidFill>
                  <a:schemeClr val="bg2"/>
                </a:solidFill>
              </a:rPr>
              <a:t>Synchronic and Diachronic Dimensions of Worldview Analysis:</a:t>
            </a:r>
          </a:p>
          <a:p>
            <a:pPr lvl="3" eaLnBrk="1" hangingPunct="1">
              <a:spcBef>
                <a:spcPct val="50000"/>
              </a:spcBef>
              <a:buFontTx/>
              <a:buAutoNum type="alphaLcParenR"/>
            </a:pPr>
            <a:r>
              <a:rPr lang="en-US" altLang="en-US" b="1">
                <a:solidFill>
                  <a:schemeClr val="bg1"/>
                </a:solidFill>
              </a:rPr>
              <a:t>Root Metaphors: Organic and Mechanical:</a:t>
            </a:r>
          </a:p>
        </p:txBody>
      </p:sp>
      <p:sp>
        <p:nvSpPr>
          <p:cNvPr id="20484" name="Rectangle 4">
            <a:extLst>
              <a:ext uri="{FF2B5EF4-FFF2-40B4-BE49-F238E27FC236}">
                <a16:creationId xmlns:a16="http://schemas.microsoft.com/office/drawing/2014/main" id="{BFC66721-4F2E-6A4B-AC9D-2E2B95B38B66}"/>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20485" name="Rectangle 5">
            <a:extLst>
              <a:ext uri="{FF2B5EF4-FFF2-40B4-BE49-F238E27FC236}">
                <a16:creationId xmlns:a16="http://schemas.microsoft.com/office/drawing/2014/main" id="{0105569C-5621-574E-9BCD-3F5762998027}"/>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20486" name="Rectangle 6">
            <a:extLst>
              <a:ext uri="{FF2B5EF4-FFF2-40B4-BE49-F238E27FC236}">
                <a16:creationId xmlns:a16="http://schemas.microsoft.com/office/drawing/2014/main" id="{DB14CA35-7527-D346-A913-9F286289CAF5}"/>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aper003">
            <a:extLst>
              <a:ext uri="{FF2B5EF4-FFF2-40B4-BE49-F238E27FC236}">
                <a16:creationId xmlns:a16="http://schemas.microsoft.com/office/drawing/2014/main" id="{E4A60466-0885-724B-A1E0-11FE301FC7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a:extLst>
              <a:ext uri="{FF2B5EF4-FFF2-40B4-BE49-F238E27FC236}">
                <a16:creationId xmlns:a16="http://schemas.microsoft.com/office/drawing/2014/main" id="{0260E9ED-5AE3-CD47-B15D-BB67A11CDD8E}"/>
              </a:ext>
            </a:extLst>
          </p:cNvPr>
          <p:cNvSpPr txBox="1">
            <a:spLocks noChangeArrowheads="1"/>
          </p:cNvSpPr>
          <p:nvPr/>
        </p:nvSpPr>
        <p:spPr bwMode="auto">
          <a:xfrm>
            <a:off x="304800" y="990600"/>
            <a:ext cx="8610600" cy="519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algn="ctr" eaLnBrk="1" hangingPunct="1">
              <a:spcBef>
                <a:spcPct val="50000"/>
              </a:spcBef>
              <a:buFontTx/>
              <a:buAutoNum type="romanUcPeriod"/>
            </a:pPr>
            <a:r>
              <a:rPr lang="en-US" altLang="en-US" b="1" i="1">
                <a:solidFill>
                  <a:schemeClr val="bg1"/>
                </a:solidFill>
              </a:rPr>
              <a:t>Introduction</a:t>
            </a:r>
            <a:endParaRPr lang="th-TH" altLang="en-US" b="1" i="1">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descr="brain-763982-11">
            <a:extLst>
              <a:ext uri="{FF2B5EF4-FFF2-40B4-BE49-F238E27FC236}">
                <a16:creationId xmlns:a16="http://schemas.microsoft.com/office/drawing/2014/main" id="{E9D17F0D-61A0-934A-A317-81A64D0BF96A}"/>
              </a:ext>
            </a:extLst>
          </p:cNvPr>
          <p:cNvPicPr>
            <a:picLocks noChangeAspect="1" noChangeArrowheads="1"/>
          </p:cNvPicPr>
          <p:nvPr/>
        </p:nvPicPr>
        <p:blipFill>
          <a:blip r:embed="rId2">
            <a:lum contras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a:extLst>
              <a:ext uri="{FF2B5EF4-FFF2-40B4-BE49-F238E27FC236}">
                <a16:creationId xmlns:a16="http://schemas.microsoft.com/office/drawing/2014/main" id="{9200EB1F-0775-9547-B26B-CC1956A534FC}"/>
              </a:ext>
            </a:extLst>
          </p:cNvPr>
          <p:cNvSpPr txBox="1">
            <a:spLocks noChangeArrowheads="1"/>
          </p:cNvSpPr>
          <p:nvPr/>
        </p:nvSpPr>
        <p:spPr bwMode="auto">
          <a:xfrm>
            <a:off x="228600" y="838200"/>
            <a:ext cx="8610600" cy="52212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zh-CN" b="1" i="1">
                <a:solidFill>
                  <a:schemeClr val="bg1"/>
                </a:solidFill>
                <a:ea typeface="SimSun" panose="02010600030101010101" pitchFamily="2" charset="-122"/>
              </a:rPr>
              <a:t>The Basic Dimensions of a Worldview:</a:t>
            </a:r>
            <a:r>
              <a:rPr lang="en-US" altLang="zh-CN">
                <a:ea typeface="SimSun" panose="02010600030101010101" pitchFamily="2" charset="-122"/>
              </a:rPr>
              <a:t> </a:t>
            </a:r>
            <a:endParaRPr lang="en-US" altLang="en-US" b="1" i="1">
              <a:solidFill>
                <a:schemeClr val="bg1"/>
              </a:solidFill>
            </a:endParaRPr>
          </a:p>
          <a:p>
            <a:pPr lvl="1" eaLnBrk="1" hangingPunct="1">
              <a:spcBef>
                <a:spcPct val="50000"/>
              </a:spcBef>
              <a:buFontTx/>
              <a:buAutoNum type="alphaUcPeriod"/>
            </a:pPr>
            <a:r>
              <a:rPr lang="en-US" altLang="en-US" b="1">
                <a:solidFill>
                  <a:schemeClr val="bg1"/>
                </a:solidFill>
              </a:rPr>
              <a:t>Three Important Worldview Themes:</a:t>
            </a:r>
            <a:endParaRPr lang="th-TH" altLang="en-US" b="1">
              <a:solidFill>
                <a:schemeClr val="bg1"/>
              </a:solidFill>
            </a:endParaRPr>
          </a:p>
          <a:p>
            <a:pPr lvl="2" eaLnBrk="1" hangingPunct="1">
              <a:spcBef>
                <a:spcPct val="50000"/>
              </a:spcBef>
              <a:buFontTx/>
              <a:buAutoNum type="arabicPeriod"/>
            </a:pPr>
            <a:r>
              <a:rPr lang="en-US" altLang="en-US" b="1">
                <a:solidFill>
                  <a:schemeClr val="bg1"/>
                </a:solidFill>
              </a:rPr>
              <a:t>Cognitive Themes:</a:t>
            </a:r>
            <a:endParaRPr lang="th-TH" altLang="en-US" b="1">
              <a:solidFill>
                <a:schemeClr val="bg1"/>
              </a:solidFill>
            </a:endParaRPr>
          </a:p>
          <a:p>
            <a:pPr lvl="3" eaLnBrk="1" hangingPunct="1">
              <a:spcBef>
                <a:spcPct val="50000"/>
              </a:spcBef>
              <a:buFontTx/>
              <a:buAutoNum type="alphaLcParenR"/>
            </a:pPr>
            <a:r>
              <a:rPr lang="en-US" altLang="en-US" b="1">
                <a:solidFill>
                  <a:schemeClr val="bg2"/>
                </a:solidFill>
              </a:rPr>
              <a:t>Concepts of Time and Space:</a:t>
            </a:r>
          </a:p>
          <a:p>
            <a:pPr lvl="3" eaLnBrk="1" hangingPunct="1">
              <a:spcBef>
                <a:spcPct val="50000"/>
              </a:spcBef>
              <a:buFontTx/>
              <a:buAutoNum type="alphaLcParenR"/>
            </a:pPr>
            <a:r>
              <a:rPr lang="en-US" altLang="en-US" b="1">
                <a:solidFill>
                  <a:schemeClr val="bg2"/>
                </a:solidFill>
              </a:rPr>
              <a:t>Synchronic and Diachronic Dimensions of Worldview Analysis:</a:t>
            </a:r>
          </a:p>
          <a:p>
            <a:pPr lvl="3" eaLnBrk="1" hangingPunct="1">
              <a:spcBef>
                <a:spcPct val="50000"/>
              </a:spcBef>
              <a:buFontTx/>
              <a:buAutoNum type="alphaLcParenR"/>
            </a:pPr>
            <a:r>
              <a:rPr lang="en-US" altLang="en-US" b="1">
                <a:solidFill>
                  <a:schemeClr val="bg2"/>
                </a:solidFill>
              </a:rPr>
              <a:t>Root Metaphors: Organic and Mechanical:</a:t>
            </a:r>
          </a:p>
          <a:p>
            <a:pPr lvl="3" eaLnBrk="1" hangingPunct="1">
              <a:spcBef>
                <a:spcPct val="50000"/>
              </a:spcBef>
              <a:buFontTx/>
              <a:buAutoNum type="alphaLcParenR"/>
            </a:pPr>
            <a:r>
              <a:rPr lang="en-US" altLang="en-US" b="1">
                <a:solidFill>
                  <a:schemeClr val="bg1"/>
                </a:solidFill>
              </a:rPr>
              <a:t>Epistemologies:</a:t>
            </a:r>
            <a:endParaRPr lang="th-TH" altLang="en-US" b="1">
              <a:solidFill>
                <a:schemeClr val="bg1"/>
              </a:solidFill>
            </a:endParaRPr>
          </a:p>
        </p:txBody>
      </p:sp>
      <p:sp>
        <p:nvSpPr>
          <p:cNvPr id="21508" name="Rectangle 4">
            <a:extLst>
              <a:ext uri="{FF2B5EF4-FFF2-40B4-BE49-F238E27FC236}">
                <a16:creationId xmlns:a16="http://schemas.microsoft.com/office/drawing/2014/main" id="{F71BEF1D-61B2-B246-AC26-8F509AA788FB}"/>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21509" name="Rectangle 5">
            <a:extLst>
              <a:ext uri="{FF2B5EF4-FFF2-40B4-BE49-F238E27FC236}">
                <a16:creationId xmlns:a16="http://schemas.microsoft.com/office/drawing/2014/main" id="{C7F3AEBA-D5FC-704E-8C34-FDC48B6718E7}"/>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21510" name="Rectangle 6">
            <a:extLst>
              <a:ext uri="{FF2B5EF4-FFF2-40B4-BE49-F238E27FC236}">
                <a16:creationId xmlns:a16="http://schemas.microsoft.com/office/drawing/2014/main" id="{27EA4AF1-6D0F-7646-B28D-453C7E8D83A2}"/>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Paper003">
            <a:extLst>
              <a:ext uri="{FF2B5EF4-FFF2-40B4-BE49-F238E27FC236}">
                <a16:creationId xmlns:a16="http://schemas.microsoft.com/office/drawing/2014/main" id="{FEBFB888-BC9F-0D4E-B532-2BA13FA93B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
            <a:extLst>
              <a:ext uri="{FF2B5EF4-FFF2-40B4-BE49-F238E27FC236}">
                <a16:creationId xmlns:a16="http://schemas.microsoft.com/office/drawing/2014/main" id="{E0D9A53D-24BB-B448-BBC0-D053303D7619}"/>
              </a:ext>
            </a:extLst>
          </p:cNvPr>
          <p:cNvSpPr txBox="1">
            <a:spLocks noChangeArrowheads="1"/>
          </p:cNvSpPr>
          <p:nvPr/>
        </p:nvSpPr>
        <p:spPr bwMode="auto">
          <a:xfrm>
            <a:off x="228600" y="381000"/>
            <a:ext cx="8610600" cy="18018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zh-CN" b="1" i="1">
                <a:solidFill>
                  <a:schemeClr val="bg1"/>
                </a:solidFill>
                <a:ea typeface="SimSun" panose="02010600030101010101" pitchFamily="2" charset="-122"/>
              </a:rPr>
              <a:t>The Basic Dimensions of a Worldview:</a:t>
            </a:r>
            <a:r>
              <a:rPr lang="en-US" altLang="zh-CN">
                <a:ea typeface="SimSun" panose="02010600030101010101" pitchFamily="2" charset="-122"/>
              </a:rPr>
              <a:t> </a:t>
            </a:r>
            <a:endParaRPr lang="en-US" altLang="en-US" b="1" i="1">
              <a:solidFill>
                <a:schemeClr val="bg1"/>
              </a:solidFill>
            </a:endParaRPr>
          </a:p>
          <a:p>
            <a:pPr lvl="1" eaLnBrk="1" hangingPunct="1">
              <a:spcBef>
                <a:spcPct val="50000"/>
              </a:spcBef>
              <a:buFontTx/>
              <a:buAutoNum type="alphaUcPeriod"/>
            </a:pPr>
            <a:r>
              <a:rPr lang="en-US" altLang="en-US" b="1">
                <a:solidFill>
                  <a:schemeClr val="bg1"/>
                </a:solidFill>
              </a:rPr>
              <a:t>Three Important Worldview Themes:</a:t>
            </a:r>
            <a:endParaRPr lang="th-TH" altLang="en-US" b="1">
              <a:solidFill>
                <a:schemeClr val="bg1"/>
              </a:solidFill>
            </a:endParaRPr>
          </a:p>
          <a:p>
            <a:pPr lvl="2" eaLnBrk="1" hangingPunct="1">
              <a:spcBef>
                <a:spcPct val="50000"/>
              </a:spcBef>
              <a:buFontTx/>
              <a:buAutoNum type="arabicPeriod" startAt="2"/>
            </a:pPr>
            <a:r>
              <a:rPr lang="en-US" altLang="en-US" b="1">
                <a:solidFill>
                  <a:schemeClr val="bg1"/>
                </a:solidFill>
              </a:rPr>
              <a:t>Affective Themes:</a:t>
            </a:r>
            <a:endParaRPr lang="th-TH" altLang="en-US" b="1">
              <a:solidFill>
                <a:schemeClr val="bg1"/>
              </a:solidFill>
            </a:endParaRPr>
          </a:p>
        </p:txBody>
      </p:sp>
      <p:sp>
        <p:nvSpPr>
          <p:cNvPr id="22532" name="Rectangle 4">
            <a:extLst>
              <a:ext uri="{FF2B5EF4-FFF2-40B4-BE49-F238E27FC236}">
                <a16:creationId xmlns:a16="http://schemas.microsoft.com/office/drawing/2014/main" id="{955018B0-27D7-0549-AB10-1C05D7EE1E93}"/>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22533" name="Rectangle 5">
            <a:extLst>
              <a:ext uri="{FF2B5EF4-FFF2-40B4-BE49-F238E27FC236}">
                <a16:creationId xmlns:a16="http://schemas.microsoft.com/office/drawing/2014/main" id="{B1796DB3-000E-5142-9626-4CF12F21C059}"/>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22534" name="Rectangle 6">
            <a:extLst>
              <a:ext uri="{FF2B5EF4-FFF2-40B4-BE49-F238E27FC236}">
                <a16:creationId xmlns:a16="http://schemas.microsoft.com/office/drawing/2014/main" id="{B44E47C8-10A4-474C-9BB6-9759A2E9E68E}"/>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8" descr="anger">
            <a:extLst>
              <a:ext uri="{FF2B5EF4-FFF2-40B4-BE49-F238E27FC236}">
                <a16:creationId xmlns:a16="http://schemas.microsoft.com/office/drawing/2014/main" id="{5208EEAA-F741-0F40-ABC9-5DA0DC5F89FD}"/>
              </a:ext>
            </a:extLst>
          </p:cNvPr>
          <p:cNvPicPr>
            <a:picLocks noChangeAspect="1" noChangeArrowheads="1"/>
          </p:cNvPicPr>
          <p:nvPr/>
        </p:nvPicPr>
        <p:blipFill>
          <a:blip r:embed="rId2">
            <a:lum contrast="-6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a:extLst>
              <a:ext uri="{FF2B5EF4-FFF2-40B4-BE49-F238E27FC236}">
                <a16:creationId xmlns:a16="http://schemas.microsoft.com/office/drawing/2014/main" id="{90127995-E622-904C-A981-E89B7AD3926D}"/>
              </a:ext>
            </a:extLst>
          </p:cNvPr>
          <p:cNvSpPr txBox="1">
            <a:spLocks noChangeArrowheads="1"/>
          </p:cNvSpPr>
          <p:nvPr/>
        </p:nvSpPr>
        <p:spPr bwMode="auto">
          <a:xfrm>
            <a:off x="228600" y="381000"/>
            <a:ext cx="8610600" cy="24431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zh-CN" b="1" i="1">
                <a:solidFill>
                  <a:schemeClr val="bg1"/>
                </a:solidFill>
                <a:ea typeface="SimSun" panose="02010600030101010101" pitchFamily="2" charset="-122"/>
              </a:rPr>
              <a:t>The Basic Dimensions of a Worldview:</a:t>
            </a:r>
            <a:r>
              <a:rPr lang="en-US" altLang="zh-CN">
                <a:ea typeface="SimSun" panose="02010600030101010101" pitchFamily="2" charset="-122"/>
              </a:rPr>
              <a:t> </a:t>
            </a:r>
            <a:endParaRPr lang="en-US" altLang="en-US" b="1" i="1">
              <a:solidFill>
                <a:schemeClr val="bg1"/>
              </a:solidFill>
            </a:endParaRPr>
          </a:p>
          <a:p>
            <a:pPr lvl="1" eaLnBrk="1" hangingPunct="1">
              <a:spcBef>
                <a:spcPct val="50000"/>
              </a:spcBef>
              <a:buFontTx/>
              <a:buAutoNum type="alphaUcPeriod"/>
            </a:pPr>
            <a:r>
              <a:rPr lang="en-US" altLang="en-US" b="1">
                <a:solidFill>
                  <a:schemeClr val="bg1"/>
                </a:solidFill>
              </a:rPr>
              <a:t>Three Important Worldview Themes:</a:t>
            </a:r>
            <a:endParaRPr lang="th-TH" altLang="en-US" b="1">
              <a:solidFill>
                <a:schemeClr val="bg1"/>
              </a:solidFill>
            </a:endParaRPr>
          </a:p>
          <a:p>
            <a:pPr lvl="2" eaLnBrk="1" hangingPunct="1">
              <a:spcBef>
                <a:spcPct val="50000"/>
              </a:spcBef>
              <a:buFontTx/>
              <a:buAutoNum type="arabicPeriod" startAt="2"/>
            </a:pPr>
            <a:r>
              <a:rPr lang="en-US" altLang="en-US" b="1">
                <a:solidFill>
                  <a:schemeClr val="bg1"/>
                </a:solidFill>
              </a:rPr>
              <a:t>Affective Themes:</a:t>
            </a:r>
            <a:endParaRPr lang="th-TH" altLang="en-US" b="1">
              <a:solidFill>
                <a:schemeClr val="bg1"/>
              </a:solidFill>
            </a:endParaRPr>
          </a:p>
          <a:p>
            <a:pPr lvl="3" eaLnBrk="1" hangingPunct="1">
              <a:spcBef>
                <a:spcPct val="50000"/>
              </a:spcBef>
              <a:buFontTx/>
              <a:buAutoNum type="alphaLcParenR"/>
            </a:pPr>
            <a:r>
              <a:rPr lang="en-US" altLang="en-US" b="1">
                <a:solidFill>
                  <a:schemeClr val="bg1"/>
                </a:solidFill>
              </a:rPr>
              <a:t>Anger:</a:t>
            </a:r>
            <a:endParaRPr lang="th-TH" altLang="en-US" b="1">
              <a:solidFill>
                <a:schemeClr val="bg1"/>
              </a:solidFill>
            </a:endParaRPr>
          </a:p>
        </p:txBody>
      </p:sp>
      <p:sp>
        <p:nvSpPr>
          <p:cNvPr id="23556" name="Rectangle 4">
            <a:extLst>
              <a:ext uri="{FF2B5EF4-FFF2-40B4-BE49-F238E27FC236}">
                <a16:creationId xmlns:a16="http://schemas.microsoft.com/office/drawing/2014/main" id="{F9C18BF4-4E70-8B4D-984A-2ACA6C5C147D}"/>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23557" name="Rectangle 5">
            <a:extLst>
              <a:ext uri="{FF2B5EF4-FFF2-40B4-BE49-F238E27FC236}">
                <a16:creationId xmlns:a16="http://schemas.microsoft.com/office/drawing/2014/main" id="{216F04FF-E7C2-AD4E-8EA7-AAB4E6CBCC74}"/>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23558" name="Rectangle 6">
            <a:extLst>
              <a:ext uri="{FF2B5EF4-FFF2-40B4-BE49-F238E27FC236}">
                <a16:creationId xmlns:a16="http://schemas.microsoft.com/office/drawing/2014/main" id="{0A790787-614C-7A4D-A9A5-926A684E43F3}"/>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8" descr="contentment">
            <a:extLst>
              <a:ext uri="{FF2B5EF4-FFF2-40B4-BE49-F238E27FC236}">
                <a16:creationId xmlns:a16="http://schemas.microsoft.com/office/drawing/2014/main" id="{F71132D3-7F2C-C542-99E3-8ED325180CEA}"/>
              </a:ext>
            </a:extLst>
          </p:cNvPr>
          <p:cNvPicPr>
            <a:picLocks noChangeAspect="1" noChangeArrowheads="1"/>
          </p:cNvPicPr>
          <p:nvPr/>
        </p:nvPicPr>
        <p:blipFill>
          <a:blip r:embed="rId2">
            <a:lum contras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3">
            <a:extLst>
              <a:ext uri="{FF2B5EF4-FFF2-40B4-BE49-F238E27FC236}">
                <a16:creationId xmlns:a16="http://schemas.microsoft.com/office/drawing/2014/main" id="{10CCA5D3-B699-5140-A8AC-3A52C1966AE9}"/>
              </a:ext>
            </a:extLst>
          </p:cNvPr>
          <p:cNvSpPr txBox="1">
            <a:spLocks noChangeArrowheads="1"/>
          </p:cNvSpPr>
          <p:nvPr/>
        </p:nvSpPr>
        <p:spPr bwMode="auto">
          <a:xfrm>
            <a:off x="228600" y="381000"/>
            <a:ext cx="8610600" cy="30845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zh-CN" b="1" i="1">
                <a:solidFill>
                  <a:schemeClr val="bg1"/>
                </a:solidFill>
                <a:ea typeface="SimSun" panose="02010600030101010101" pitchFamily="2" charset="-122"/>
              </a:rPr>
              <a:t>The Basic Dimensions of a Worldview:</a:t>
            </a:r>
            <a:r>
              <a:rPr lang="en-US" altLang="zh-CN">
                <a:ea typeface="SimSun" panose="02010600030101010101" pitchFamily="2" charset="-122"/>
              </a:rPr>
              <a:t> </a:t>
            </a:r>
            <a:endParaRPr lang="en-US" altLang="en-US" b="1" i="1">
              <a:solidFill>
                <a:schemeClr val="bg1"/>
              </a:solidFill>
            </a:endParaRPr>
          </a:p>
          <a:p>
            <a:pPr lvl="1" eaLnBrk="1" hangingPunct="1">
              <a:spcBef>
                <a:spcPct val="50000"/>
              </a:spcBef>
              <a:buFontTx/>
              <a:buAutoNum type="alphaUcPeriod"/>
            </a:pPr>
            <a:r>
              <a:rPr lang="en-US" altLang="en-US" b="1">
                <a:solidFill>
                  <a:schemeClr val="bg1"/>
                </a:solidFill>
              </a:rPr>
              <a:t>Three Important Worldview Themes:</a:t>
            </a:r>
            <a:endParaRPr lang="th-TH" altLang="en-US" b="1">
              <a:solidFill>
                <a:schemeClr val="bg1"/>
              </a:solidFill>
            </a:endParaRPr>
          </a:p>
          <a:p>
            <a:pPr lvl="2" eaLnBrk="1" hangingPunct="1">
              <a:spcBef>
                <a:spcPct val="50000"/>
              </a:spcBef>
              <a:buFontTx/>
              <a:buAutoNum type="arabicPeriod" startAt="2"/>
            </a:pPr>
            <a:r>
              <a:rPr lang="en-US" altLang="en-US" b="1">
                <a:solidFill>
                  <a:schemeClr val="bg1"/>
                </a:solidFill>
              </a:rPr>
              <a:t>Affective Themes:</a:t>
            </a:r>
            <a:endParaRPr lang="th-TH" altLang="en-US" b="1">
              <a:solidFill>
                <a:schemeClr val="bg1"/>
              </a:solidFill>
            </a:endParaRPr>
          </a:p>
          <a:p>
            <a:pPr lvl="3" eaLnBrk="1" hangingPunct="1">
              <a:spcBef>
                <a:spcPct val="50000"/>
              </a:spcBef>
              <a:buFontTx/>
              <a:buAutoNum type="alphaLcParenR"/>
            </a:pPr>
            <a:r>
              <a:rPr lang="en-US" altLang="en-US" b="1">
                <a:solidFill>
                  <a:schemeClr val="bg2"/>
                </a:solidFill>
              </a:rPr>
              <a:t>Anger:</a:t>
            </a:r>
          </a:p>
          <a:p>
            <a:pPr lvl="3" eaLnBrk="1" hangingPunct="1">
              <a:spcBef>
                <a:spcPct val="50000"/>
              </a:spcBef>
              <a:buFontTx/>
              <a:buAutoNum type="alphaLcParenR"/>
            </a:pPr>
            <a:r>
              <a:rPr lang="en-US" altLang="en-US" b="1">
                <a:solidFill>
                  <a:schemeClr val="bg1"/>
                </a:solidFill>
              </a:rPr>
              <a:t>Contentment:</a:t>
            </a:r>
          </a:p>
        </p:txBody>
      </p:sp>
      <p:sp>
        <p:nvSpPr>
          <p:cNvPr id="24580" name="Rectangle 4">
            <a:extLst>
              <a:ext uri="{FF2B5EF4-FFF2-40B4-BE49-F238E27FC236}">
                <a16:creationId xmlns:a16="http://schemas.microsoft.com/office/drawing/2014/main" id="{FB938EFD-7FEC-2249-8850-48BFBAE3F0EC}"/>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24581" name="Rectangle 5">
            <a:extLst>
              <a:ext uri="{FF2B5EF4-FFF2-40B4-BE49-F238E27FC236}">
                <a16:creationId xmlns:a16="http://schemas.microsoft.com/office/drawing/2014/main" id="{E8878141-B31F-1948-AD67-58B0045FAB63}"/>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24582" name="Rectangle 6">
            <a:extLst>
              <a:ext uri="{FF2B5EF4-FFF2-40B4-BE49-F238E27FC236}">
                <a16:creationId xmlns:a16="http://schemas.microsoft.com/office/drawing/2014/main" id="{772A5917-B88D-1143-94E6-46FA77554513}"/>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8" descr="Indifference-Motivational-Picture">
            <a:extLst>
              <a:ext uri="{FF2B5EF4-FFF2-40B4-BE49-F238E27FC236}">
                <a16:creationId xmlns:a16="http://schemas.microsoft.com/office/drawing/2014/main" id="{9DEBA780-B7CB-8A47-8A7C-5ED2D43D5393}"/>
              </a:ext>
            </a:extLst>
          </p:cNvPr>
          <p:cNvPicPr>
            <a:picLocks noChangeAspect="1" noChangeArrowheads="1"/>
          </p:cNvPicPr>
          <p:nvPr/>
        </p:nvPicPr>
        <p:blipFill>
          <a:blip r:embed="rId2">
            <a:lum contrast="-20000"/>
            <a:extLst>
              <a:ext uri="{28A0092B-C50C-407E-A947-70E740481C1C}">
                <a14:useLocalDpi xmlns:a14="http://schemas.microsoft.com/office/drawing/2010/main" val="0"/>
              </a:ext>
            </a:extLst>
          </a:blip>
          <a:srcRect l="12000" t="9457" r="12000" b="28371"/>
          <a:stretch>
            <a:fillRect/>
          </a:stretch>
        </p:blipFill>
        <p:spPr bwMode="auto">
          <a:xfrm>
            <a:off x="0" y="-11113"/>
            <a:ext cx="9144000"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3">
            <a:extLst>
              <a:ext uri="{FF2B5EF4-FFF2-40B4-BE49-F238E27FC236}">
                <a16:creationId xmlns:a16="http://schemas.microsoft.com/office/drawing/2014/main" id="{D8D8F6AA-1254-E64A-AE87-33673E289A2D}"/>
              </a:ext>
            </a:extLst>
          </p:cNvPr>
          <p:cNvSpPr txBox="1">
            <a:spLocks noChangeArrowheads="1"/>
          </p:cNvSpPr>
          <p:nvPr/>
        </p:nvSpPr>
        <p:spPr bwMode="auto">
          <a:xfrm>
            <a:off x="228600" y="381000"/>
            <a:ext cx="8610600" cy="37258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zh-CN" b="1" i="1">
                <a:solidFill>
                  <a:schemeClr val="bg1"/>
                </a:solidFill>
                <a:ea typeface="SimSun" panose="02010600030101010101" pitchFamily="2" charset="-122"/>
              </a:rPr>
              <a:t>The Basic Dimensions of a Worldview:</a:t>
            </a:r>
            <a:r>
              <a:rPr lang="en-US" altLang="zh-CN">
                <a:ea typeface="SimSun" panose="02010600030101010101" pitchFamily="2" charset="-122"/>
              </a:rPr>
              <a:t> </a:t>
            </a:r>
            <a:endParaRPr lang="en-US" altLang="en-US" b="1" i="1">
              <a:solidFill>
                <a:schemeClr val="bg1"/>
              </a:solidFill>
            </a:endParaRPr>
          </a:p>
          <a:p>
            <a:pPr lvl="1" eaLnBrk="1" hangingPunct="1">
              <a:spcBef>
                <a:spcPct val="50000"/>
              </a:spcBef>
              <a:buFontTx/>
              <a:buAutoNum type="alphaUcPeriod"/>
            </a:pPr>
            <a:r>
              <a:rPr lang="en-US" altLang="en-US" b="1">
                <a:solidFill>
                  <a:schemeClr val="bg1"/>
                </a:solidFill>
              </a:rPr>
              <a:t>Three Important Worldview Themes:</a:t>
            </a:r>
            <a:endParaRPr lang="th-TH" altLang="en-US" b="1">
              <a:solidFill>
                <a:schemeClr val="bg1"/>
              </a:solidFill>
            </a:endParaRPr>
          </a:p>
          <a:p>
            <a:pPr lvl="2" eaLnBrk="1" hangingPunct="1">
              <a:spcBef>
                <a:spcPct val="50000"/>
              </a:spcBef>
              <a:buFontTx/>
              <a:buAutoNum type="arabicPeriod" startAt="2"/>
            </a:pPr>
            <a:r>
              <a:rPr lang="en-US" altLang="en-US" b="1">
                <a:solidFill>
                  <a:schemeClr val="bg1"/>
                </a:solidFill>
              </a:rPr>
              <a:t>Affective Themes:</a:t>
            </a:r>
            <a:endParaRPr lang="th-TH" altLang="en-US" b="1">
              <a:solidFill>
                <a:schemeClr val="bg1"/>
              </a:solidFill>
            </a:endParaRPr>
          </a:p>
          <a:p>
            <a:pPr lvl="3" eaLnBrk="1" hangingPunct="1">
              <a:spcBef>
                <a:spcPct val="50000"/>
              </a:spcBef>
              <a:buFontTx/>
              <a:buAutoNum type="alphaLcParenR"/>
            </a:pPr>
            <a:r>
              <a:rPr lang="en-US" altLang="en-US" b="1">
                <a:solidFill>
                  <a:schemeClr val="bg2"/>
                </a:solidFill>
              </a:rPr>
              <a:t>Anger:</a:t>
            </a:r>
          </a:p>
          <a:p>
            <a:pPr lvl="3" eaLnBrk="1" hangingPunct="1">
              <a:spcBef>
                <a:spcPct val="50000"/>
              </a:spcBef>
              <a:buFontTx/>
              <a:buAutoNum type="alphaLcParenR"/>
            </a:pPr>
            <a:r>
              <a:rPr lang="en-US" altLang="en-US" b="1">
                <a:solidFill>
                  <a:schemeClr val="bg2"/>
                </a:solidFill>
              </a:rPr>
              <a:t>Contentment:</a:t>
            </a:r>
          </a:p>
          <a:p>
            <a:pPr lvl="3" eaLnBrk="1" hangingPunct="1">
              <a:spcBef>
                <a:spcPct val="50000"/>
              </a:spcBef>
              <a:buFontTx/>
              <a:buAutoNum type="alphaLcParenR"/>
            </a:pPr>
            <a:r>
              <a:rPr lang="en-US" altLang="en-US" b="1">
                <a:solidFill>
                  <a:schemeClr val="bg1"/>
                </a:solidFill>
              </a:rPr>
              <a:t>Indifference:</a:t>
            </a:r>
          </a:p>
        </p:txBody>
      </p:sp>
      <p:sp>
        <p:nvSpPr>
          <p:cNvPr id="25604" name="Rectangle 4">
            <a:extLst>
              <a:ext uri="{FF2B5EF4-FFF2-40B4-BE49-F238E27FC236}">
                <a16:creationId xmlns:a16="http://schemas.microsoft.com/office/drawing/2014/main" id="{C754E81D-3FE0-7247-94D9-6C61072A819E}"/>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25605" name="Rectangle 5">
            <a:extLst>
              <a:ext uri="{FF2B5EF4-FFF2-40B4-BE49-F238E27FC236}">
                <a16:creationId xmlns:a16="http://schemas.microsoft.com/office/drawing/2014/main" id="{5E0DCB01-4C4B-354D-BD24-B48E022E99B6}"/>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25606" name="Rectangle 6">
            <a:extLst>
              <a:ext uri="{FF2B5EF4-FFF2-40B4-BE49-F238E27FC236}">
                <a16:creationId xmlns:a16="http://schemas.microsoft.com/office/drawing/2014/main" id="{1C6540A6-D1F6-CB4B-86A0-FBB5DFE2AAB0}"/>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Paper003">
            <a:extLst>
              <a:ext uri="{FF2B5EF4-FFF2-40B4-BE49-F238E27FC236}">
                <a16:creationId xmlns:a16="http://schemas.microsoft.com/office/drawing/2014/main" id="{6AD6102D-44AC-C449-B2E9-CFD4575B2C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3">
            <a:extLst>
              <a:ext uri="{FF2B5EF4-FFF2-40B4-BE49-F238E27FC236}">
                <a16:creationId xmlns:a16="http://schemas.microsoft.com/office/drawing/2014/main" id="{A5DC3FBD-73BD-164A-97CB-3EF58B5EF663}"/>
              </a:ext>
            </a:extLst>
          </p:cNvPr>
          <p:cNvSpPr txBox="1">
            <a:spLocks noChangeArrowheads="1"/>
          </p:cNvSpPr>
          <p:nvPr/>
        </p:nvSpPr>
        <p:spPr bwMode="auto">
          <a:xfrm>
            <a:off x="228600" y="381000"/>
            <a:ext cx="8610600" cy="43672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zh-CN" b="1" i="1">
                <a:solidFill>
                  <a:schemeClr val="bg1"/>
                </a:solidFill>
                <a:ea typeface="SimSun" panose="02010600030101010101" pitchFamily="2" charset="-122"/>
              </a:rPr>
              <a:t>The Basic Dimensions of a Worldview:</a:t>
            </a:r>
            <a:r>
              <a:rPr lang="en-US" altLang="zh-CN">
                <a:ea typeface="SimSun" panose="02010600030101010101" pitchFamily="2" charset="-122"/>
              </a:rPr>
              <a:t> </a:t>
            </a:r>
            <a:endParaRPr lang="en-US" altLang="en-US" b="1" i="1">
              <a:solidFill>
                <a:schemeClr val="bg1"/>
              </a:solidFill>
            </a:endParaRPr>
          </a:p>
          <a:p>
            <a:pPr lvl="1" eaLnBrk="1" hangingPunct="1">
              <a:spcBef>
                <a:spcPct val="50000"/>
              </a:spcBef>
              <a:buFontTx/>
              <a:buAutoNum type="alphaUcPeriod"/>
            </a:pPr>
            <a:r>
              <a:rPr lang="en-US" altLang="en-US" b="1">
                <a:solidFill>
                  <a:schemeClr val="bg1"/>
                </a:solidFill>
              </a:rPr>
              <a:t>Three Important Worldview Themes:</a:t>
            </a:r>
            <a:endParaRPr lang="th-TH" altLang="en-US" b="1">
              <a:solidFill>
                <a:schemeClr val="bg1"/>
              </a:solidFill>
            </a:endParaRPr>
          </a:p>
          <a:p>
            <a:pPr lvl="2" eaLnBrk="1" hangingPunct="1">
              <a:spcBef>
                <a:spcPct val="50000"/>
              </a:spcBef>
              <a:buFontTx/>
              <a:buAutoNum type="arabicPeriod" startAt="2"/>
            </a:pPr>
            <a:r>
              <a:rPr lang="en-US" altLang="en-US" b="1">
                <a:solidFill>
                  <a:schemeClr val="bg1"/>
                </a:solidFill>
              </a:rPr>
              <a:t>Affective Themes:</a:t>
            </a:r>
            <a:endParaRPr lang="th-TH" altLang="en-US" b="1">
              <a:solidFill>
                <a:schemeClr val="bg1"/>
              </a:solidFill>
            </a:endParaRPr>
          </a:p>
          <a:p>
            <a:pPr lvl="3" eaLnBrk="1" hangingPunct="1">
              <a:spcBef>
                <a:spcPct val="50000"/>
              </a:spcBef>
              <a:buFontTx/>
              <a:buAutoNum type="alphaLcParenR"/>
            </a:pPr>
            <a:r>
              <a:rPr lang="en-US" altLang="en-US" b="1">
                <a:solidFill>
                  <a:schemeClr val="bg2"/>
                </a:solidFill>
              </a:rPr>
              <a:t>Anger:</a:t>
            </a:r>
          </a:p>
          <a:p>
            <a:pPr lvl="3" eaLnBrk="1" hangingPunct="1">
              <a:spcBef>
                <a:spcPct val="50000"/>
              </a:spcBef>
              <a:buFontTx/>
              <a:buAutoNum type="alphaLcParenR"/>
            </a:pPr>
            <a:r>
              <a:rPr lang="en-US" altLang="en-US" b="1">
                <a:solidFill>
                  <a:schemeClr val="bg2"/>
                </a:solidFill>
              </a:rPr>
              <a:t>Contentment:</a:t>
            </a:r>
          </a:p>
          <a:p>
            <a:pPr lvl="3" eaLnBrk="1" hangingPunct="1">
              <a:spcBef>
                <a:spcPct val="50000"/>
              </a:spcBef>
              <a:buFontTx/>
              <a:buAutoNum type="alphaLcParenR"/>
            </a:pPr>
            <a:r>
              <a:rPr lang="en-US" altLang="en-US" b="1">
                <a:solidFill>
                  <a:schemeClr val="bg2"/>
                </a:solidFill>
              </a:rPr>
              <a:t>Indifference:</a:t>
            </a:r>
          </a:p>
          <a:p>
            <a:pPr lvl="3" eaLnBrk="1" hangingPunct="1">
              <a:spcBef>
                <a:spcPct val="50000"/>
              </a:spcBef>
              <a:buFontTx/>
              <a:buAutoNum type="alphaLcParenR"/>
            </a:pPr>
            <a:r>
              <a:rPr lang="en-US" altLang="en-US" b="1">
                <a:solidFill>
                  <a:schemeClr val="bg1"/>
                </a:solidFill>
              </a:rPr>
              <a:t>Scorn:</a:t>
            </a:r>
          </a:p>
        </p:txBody>
      </p:sp>
      <p:sp>
        <p:nvSpPr>
          <p:cNvPr id="26628" name="Rectangle 4">
            <a:extLst>
              <a:ext uri="{FF2B5EF4-FFF2-40B4-BE49-F238E27FC236}">
                <a16:creationId xmlns:a16="http://schemas.microsoft.com/office/drawing/2014/main" id="{61C2B933-59E8-D64B-BFA4-950632B63349}"/>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26629" name="Rectangle 5">
            <a:extLst>
              <a:ext uri="{FF2B5EF4-FFF2-40B4-BE49-F238E27FC236}">
                <a16:creationId xmlns:a16="http://schemas.microsoft.com/office/drawing/2014/main" id="{61C857A4-D80A-E84D-98ED-B145E867F903}"/>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26630" name="Rectangle 6">
            <a:extLst>
              <a:ext uri="{FF2B5EF4-FFF2-40B4-BE49-F238E27FC236}">
                <a16:creationId xmlns:a16="http://schemas.microsoft.com/office/drawing/2014/main" id="{3C74C488-0F46-FE48-B0E9-F61A3E090F84}"/>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8" descr="sadness">
            <a:extLst>
              <a:ext uri="{FF2B5EF4-FFF2-40B4-BE49-F238E27FC236}">
                <a16:creationId xmlns:a16="http://schemas.microsoft.com/office/drawing/2014/main" id="{88B8245D-3862-A94C-B27E-61E8B4562A08}"/>
              </a:ext>
            </a:extLst>
          </p:cNvPr>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3">
            <a:extLst>
              <a:ext uri="{FF2B5EF4-FFF2-40B4-BE49-F238E27FC236}">
                <a16:creationId xmlns:a16="http://schemas.microsoft.com/office/drawing/2014/main" id="{0BA144C0-C60E-3F4B-9FF9-EB0C9B073F64}"/>
              </a:ext>
            </a:extLst>
          </p:cNvPr>
          <p:cNvSpPr txBox="1">
            <a:spLocks noChangeArrowheads="1"/>
          </p:cNvSpPr>
          <p:nvPr/>
        </p:nvSpPr>
        <p:spPr bwMode="auto">
          <a:xfrm>
            <a:off x="228600" y="381000"/>
            <a:ext cx="8610600" cy="50085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zh-CN" b="1" i="1">
                <a:solidFill>
                  <a:schemeClr val="bg1"/>
                </a:solidFill>
                <a:ea typeface="SimSun" panose="02010600030101010101" pitchFamily="2" charset="-122"/>
              </a:rPr>
              <a:t>The Basic Dimensions of a Worldview:</a:t>
            </a:r>
            <a:r>
              <a:rPr lang="en-US" altLang="zh-CN">
                <a:ea typeface="SimSun" panose="02010600030101010101" pitchFamily="2" charset="-122"/>
              </a:rPr>
              <a:t> </a:t>
            </a:r>
            <a:endParaRPr lang="en-US" altLang="en-US" b="1" i="1">
              <a:solidFill>
                <a:schemeClr val="bg1"/>
              </a:solidFill>
            </a:endParaRPr>
          </a:p>
          <a:p>
            <a:pPr lvl="1" eaLnBrk="1" hangingPunct="1">
              <a:spcBef>
                <a:spcPct val="50000"/>
              </a:spcBef>
              <a:buFontTx/>
              <a:buAutoNum type="alphaUcPeriod"/>
            </a:pPr>
            <a:r>
              <a:rPr lang="en-US" altLang="en-US" b="1">
                <a:solidFill>
                  <a:schemeClr val="bg1"/>
                </a:solidFill>
              </a:rPr>
              <a:t>Three Important Worldview Themes:</a:t>
            </a:r>
            <a:endParaRPr lang="th-TH" altLang="en-US" b="1">
              <a:solidFill>
                <a:schemeClr val="bg1"/>
              </a:solidFill>
            </a:endParaRPr>
          </a:p>
          <a:p>
            <a:pPr lvl="2" eaLnBrk="1" hangingPunct="1">
              <a:spcBef>
                <a:spcPct val="50000"/>
              </a:spcBef>
              <a:buFontTx/>
              <a:buAutoNum type="arabicPeriod" startAt="2"/>
            </a:pPr>
            <a:r>
              <a:rPr lang="en-US" altLang="en-US" b="1">
                <a:solidFill>
                  <a:schemeClr val="bg1"/>
                </a:solidFill>
              </a:rPr>
              <a:t>Affective Themes:</a:t>
            </a:r>
            <a:endParaRPr lang="th-TH" altLang="en-US" b="1">
              <a:solidFill>
                <a:schemeClr val="bg1"/>
              </a:solidFill>
            </a:endParaRPr>
          </a:p>
          <a:p>
            <a:pPr lvl="3" eaLnBrk="1" hangingPunct="1">
              <a:spcBef>
                <a:spcPct val="50000"/>
              </a:spcBef>
              <a:buFontTx/>
              <a:buAutoNum type="alphaLcParenR"/>
            </a:pPr>
            <a:r>
              <a:rPr lang="en-US" altLang="en-US" b="1">
                <a:solidFill>
                  <a:schemeClr val="bg2"/>
                </a:solidFill>
              </a:rPr>
              <a:t>Anger:</a:t>
            </a:r>
          </a:p>
          <a:p>
            <a:pPr lvl="3" eaLnBrk="1" hangingPunct="1">
              <a:spcBef>
                <a:spcPct val="50000"/>
              </a:spcBef>
              <a:buFontTx/>
              <a:buAutoNum type="alphaLcParenR"/>
            </a:pPr>
            <a:r>
              <a:rPr lang="en-US" altLang="en-US" b="1">
                <a:solidFill>
                  <a:schemeClr val="bg2"/>
                </a:solidFill>
              </a:rPr>
              <a:t>Contentment:</a:t>
            </a:r>
          </a:p>
          <a:p>
            <a:pPr lvl="3" eaLnBrk="1" hangingPunct="1">
              <a:spcBef>
                <a:spcPct val="50000"/>
              </a:spcBef>
              <a:buFontTx/>
              <a:buAutoNum type="alphaLcParenR"/>
            </a:pPr>
            <a:r>
              <a:rPr lang="en-US" altLang="en-US" b="1">
                <a:solidFill>
                  <a:schemeClr val="bg2"/>
                </a:solidFill>
              </a:rPr>
              <a:t>Indifference:</a:t>
            </a:r>
          </a:p>
          <a:p>
            <a:pPr lvl="3" eaLnBrk="1" hangingPunct="1">
              <a:spcBef>
                <a:spcPct val="50000"/>
              </a:spcBef>
              <a:buFontTx/>
              <a:buAutoNum type="alphaLcParenR"/>
            </a:pPr>
            <a:r>
              <a:rPr lang="en-US" altLang="en-US" b="1">
                <a:solidFill>
                  <a:schemeClr val="bg2"/>
                </a:solidFill>
              </a:rPr>
              <a:t>Scorn:</a:t>
            </a:r>
          </a:p>
          <a:p>
            <a:pPr lvl="3" eaLnBrk="1" hangingPunct="1">
              <a:spcBef>
                <a:spcPct val="50000"/>
              </a:spcBef>
              <a:buFontTx/>
              <a:buAutoNum type="alphaLcParenR"/>
            </a:pPr>
            <a:r>
              <a:rPr lang="en-US" altLang="en-US" b="1">
                <a:solidFill>
                  <a:schemeClr val="bg1"/>
                </a:solidFill>
              </a:rPr>
              <a:t>Sadness:</a:t>
            </a:r>
          </a:p>
        </p:txBody>
      </p:sp>
      <p:sp>
        <p:nvSpPr>
          <p:cNvPr id="27652" name="Rectangle 4">
            <a:extLst>
              <a:ext uri="{FF2B5EF4-FFF2-40B4-BE49-F238E27FC236}">
                <a16:creationId xmlns:a16="http://schemas.microsoft.com/office/drawing/2014/main" id="{9A8C3B6A-EE2A-E74F-BB5C-002B57CAE9EF}"/>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27653" name="Rectangle 5">
            <a:extLst>
              <a:ext uri="{FF2B5EF4-FFF2-40B4-BE49-F238E27FC236}">
                <a16:creationId xmlns:a16="http://schemas.microsoft.com/office/drawing/2014/main" id="{8109388B-95F3-8144-B9EF-93B8F5DBB09B}"/>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27654" name="Rectangle 6">
            <a:extLst>
              <a:ext uri="{FF2B5EF4-FFF2-40B4-BE49-F238E27FC236}">
                <a16:creationId xmlns:a16="http://schemas.microsoft.com/office/drawing/2014/main" id="{8C9A72A7-F640-B94B-9D21-C600D04E4F6F}"/>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descr="confused">
            <a:extLst>
              <a:ext uri="{FF2B5EF4-FFF2-40B4-BE49-F238E27FC236}">
                <a16:creationId xmlns:a16="http://schemas.microsoft.com/office/drawing/2014/main" id="{49A6C4A9-7540-C546-B761-7700BFB0F6E2}"/>
              </a:ext>
            </a:extLst>
          </p:cNvPr>
          <p:cNvPicPr>
            <a:picLocks noChangeAspect="1" noChangeArrowheads="1"/>
          </p:cNvPicPr>
          <p:nvPr/>
        </p:nvPicPr>
        <p:blipFill>
          <a:blip r:embed="rId2">
            <a:lum contras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a:extLst>
              <a:ext uri="{FF2B5EF4-FFF2-40B4-BE49-F238E27FC236}">
                <a16:creationId xmlns:a16="http://schemas.microsoft.com/office/drawing/2014/main" id="{49D2F4DC-5438-1F4E-887C-2BC78FF51027}"/>
              </a:ext>
            </a:extLst>
          </p:cNvPr>
          <p:cNvSpPr txBox="1">
            <a:spLocks noChangeArrowheads="1"/>
          </p:cNvSpPr>
          <p:nvPr/>
        </p:nvSpPr>
        <p:spPr bwMode="auto">
          <a:xfrm>
            <a:off x="228600" y="381000"/>
            <a:ext cx="8610600" cy="56499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zh-CN" b="1" i="1">
                <a:solidFill>
                  <a:schemeClr val="bg1"/>
                </a:solidFill>
                <a:ea typeface="SimSun" panose="02010600030101010101" pitchFamily="2" charset="-122"/>
              </a:rPr>
              <a:t>The Basic Dimensions of a Worldview:</a:t>
            </a:r>
            <a:r>
              <a:rPr lang="en-US" altLang="zh-CN">
                <a:ea typeface="SimSun" panose="02010600030101010101" pitchFamily="2" charset="-122"/>
              </a:rPr>
              <a:t> </a:t>
            </a:r>
            <a:endParaRPr lang="en-US" altLang="en-US" b="1" i="1">
              <a:solidFill>
                <a:schemeClr val="bg1"/>
              </a:solidFill>
            </a:endParaRPr>
          </a:p>
          <a:p>
            <a:pPr lvl="1" eaLnBrk="1" hangingPunct="1">
              <a:spcBef>
                <a:spcPct val="50000"/>
              </a:spcBef>
              <a:buFontTx/>
              <a:buAutoNum type="alphaUcPeriod"/>
            </a:pPr>
            <a:r>
              <a:rPr lang="en-US" altLang="en-US" b="1">
                <a:solidFill>
                  <a:schemeClr val="bg1"/>
                </a:solidFill>
              </a:rPr>
              <a:t>Three Important Worldview Themes:</a:t>
            </a:r>
            <a:endParaRPr lang="th-TH" altLang="en-US" b="1">
              <a:solidFill>
                <a:schemeClr val="bg1"/>
              </a:solidFill>
            </a:endParaRPr>
          </a:p>
          <a:p>
            <a:pPr lvl="2" eaLnBrk="1" hangingPunct="1">
              <a:spcBef>
                <a:spcPct val="50000"/>
              </a:spcBef>
              <a:buFontTx/>
              <a:buAutoNum type="arabicPeriod" startAt="2"/>
            </a:pPr>
            <a:r>
              <a:rPr lang="en-US" altLang="en-US" b="1">
                <a:solidFill>
                  <a:schemeClr val="bg1"/>
                </a:solidFill>
              </a:rPr>
              <a:t>Affective Themes:</a:t>
            </a:r>
            <a:endParaRPr lang="th-TH" altLang="en-US" b="1">
              <a:solidFill>
                <a:schemeClr val="bg1"/>
              </a:solidFill>
            </a:endParaRPr>
          </a:p>
          <a:p>
            <a:pPr lvl="3" eaLnBrk="1" hangingPunct="1">
              <a:spcBef>
                <a:spcPct val="50000"/>
              </a:spcBef>
              <a:buFontTx/>
              <a:buAutoNum type="alphaLcParenR"/>
            </a:pPr>
            <a:r>
              <a:rPr lang="en-US" altLang="en-US" b="1">
                <a:solidFill>
                  <a:schemeClr val="bg2"/>
                </a:solidFill>
              </a:rPr>
              <a:t>Anger:</a:t>
            </a:r>
          </a:p>
          <a:p>
            <a:pPr lvl="3" eaLnBrk="1" hangingPunct="1">
              <a:spcBef>
                <a:spcPct val="50000"/>
              </a:spcBef>
              <a:buFontTx/>
              <a:buAutoNum type="alphaLcParenR"/>
            </a:pPr>
            <a:r>
              <a:rPr lang="en-US" altLang="en-US" b="1">
                <a:solidFill>
                  <a:schemeClr val="bg2"/>
                </a:solidFill>
              </a:rPr>
              <a:t>Contentment:</a:t>
            </a:r>
          </a:p>
          <a:p>
            <a:pPr lvl="3" eaLnBrk="1" hangingPunct="1">
              <a:spcBef>
                <a:spcPct val="50000"/>
              </a:spcBef>
              <a:buFontTx/>
              <a:buAutoNum type="alphaLcParenR"/>
            </a:pPr>
            <a:r>
              <a:rPr lang="en-US" altLang="en-US" b="1">
                <a:solidFill>
                  <a:schemeClr val="bg2"/>
                </a:solidFill>
              </a:rPr>
              <a:t>Indifference:</a:t>
            </a:r>
          </a:p>
          <a:p>
            <a:pPr lvl="3" eaLnBrk="1" hangingPunct="1">
              <a:spcBef>
                <a:spcPct val="50000"/>
              </a:spcBef>
              <a:buFontTx/>
              <a:buAutoNum type="alphaLcParenR"/>
            </a:pPr>
            <a:r>
              <a:rPr lang="en-US" altLang="en-US" b="1">
                <a:solidFill>
                  <a:schemeClr val="bg2"/>
                </a:solidFill>
              </a:rPr>
              <a:t>Scorn:</a:t>
            </a:r>
          </a:p>
          <a:p>
            <a:pPr lvl="3" eaLnBrk="1" hangingPunct="1">
              <a:spcBef>
                <a:spcPct val="50000"/>
              </a:spcBef>
              <a:buFontTx/>
              <a:buAutoNum type="alphaLcParenR"/>
            </a:pPr>
            <a:r>
              <a:rPr lang="en-US" altLang="en-US" b="1">
                <a:solidFill>
                  <a:schemeClr val="bg2"/>
                </a:solidFill>
              </a:rPr>
              <a:t>Sadness:</a:t>
            </a:r>
          </a:p>
          <a:p>
            <a:pPr lvl="3" eaLnBrk="1" hangingPunct="1">
              <a:spcBef>
                <a:spcPct val="50000"/>
              </a:spcBef>
              <a:buFontTx/>
              <a:buAutoNum type="alphaLcParenR"/>
            </a:pPr>
            <a:r>
              <a:rPr lang="en-US" altLang="en-US" b="1">
                <a:solidFill>
                  <a:schemeClr val="bg1"/>
                </a:solidFill>
              </a:rPr>
              <a:t>Confusion:</a:t>
            </a:r>
            <a:endParaRPr lang="th-TH" altLang="en-US" b="1">
              <a:solidFill>
                <a:schemeClr val="bg1"/>
              </a:solidFill>
            </a:endParaRPr>
          </a:p>
        </p:txBody>
      </p:sp>
      <p:sp>
        <p:nvSpPr>
          <p:cNvPr id="28676" name="Rectangle 4">
            <a:extLst>
              <a:ext uri="{FF2B5EF4-FFF2-40B4-BE49-F238E27FC236}">
                <a16:creationId xmlns:a16="http://schemas.microsoft.com/office/drawing/2014/main" id="{88B53219-9A86-5D4D-A0F3-EA7DB9C87070}"/>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28677" name="Rectangle 5">
            <a:extLst>
              <a:ext uri="{FF2B5EF4-FFF2-40B4-BE49-F238E27FC236}">
                <a16:creationId xmlns:a16="http://schemas.microsoft.com/office/drawing/2014/main" id="{8DDEF25E-84A4-D94E-B071-CE2FD0F97DD6}"/>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28678" name="Rectangle 6">
            <a:extLst>
              <a:ext uri="{FF2B5EF4-FFF2-40B4-BE49-F238E27FC236}">
                <a16:creationId xmlns:a16="http://schemas.microsoft.com/office/drawing/2014/main" id="{2E9594DE-1FC0-4641-9EDD-2FD99230AA11}"/>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8" descr="shame_0">
            <a:extLst>
              <a:ext uri="{FF2B5EF4-FFF2-40B4-BE49-F238E27FC236}">
                <a16:creationId xmlns:a16="http://schemas.microsoft.com/office/drawing/2014/main" id="{5A790B78-CA25-364C-8463-C0262707C5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3">
            <a:extLst>
              <a:ext uri="{FF2B5EF4-FFF2-40B4-BE49-F238E27FC236}">
                <a16:creationId xmlns:a16="http://schemas.microsoft.com/office/drawing/2014/main" id="{A6E7D025-44C5-AB43-9713-F3029DDEAE6A}"/>
              </a:ext>
            </a:extLst>
          </p:cNvPr>
          <p:cNvSpPr txBox="1">
            <a:spLocks noChangeArrowheads="1"/>
          </p:cNvSpPr>
          <p:nvPr/>
        </p:nvSpPr>
        <p:spPr bwMode="auto">
          <a:xfrm>
            <a:off x="228600" y="381000"/>
            <a:ext cx="8610600" cy="62912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zh-CN" b="1" i="1">
                <a:solidFill>
                  <a:schemeClr val="bg1"/>
                </a:solidFill>
                <a:ea typeface="SimSun" panose="02010600030101010101" pitchFamily="2" charset="-122"/>
              </a:rPr>
              <a:t>The Basic Dimensions of a Worldview:</a:t>
            </a:r>
            <a:r>
              <a:rPr lang="en-US" altLang="zh-CN">
                <a:ea typeface="SimSun" panose="02010600030101010101" pitchFamily="2" charset="-122"/>
              </a:rPr>
              <a:t> </a:t>
            </a:r>
            <a:endParaRPr lang="en-US" altLang="en-US" b="1" i="1">
              <a:solidFill>
                <a:schemeClr val="bg1"/>
              </a:solidFill>
            </a:endParaRPr>
          </a:p>
          <a:p>
            <a:pPr lvl="1" eaLnBrk="1" hangingPunct="1">
              <a:spcBef>
                <a:spcPct val="50000"/>
              </a:spcBef>
              <a:buFontTx/>
              <a:buAutoNum type="alphaUcPeriod"/>
            </a:pPr>
            <a:r>
              <a:rPr lang="en-US" altLang="en-US" b="1">
                <a:solidFill>
                  <a:schemeClr val="bg1"/>
                </a:solidFill>
              </a:rPr>
              <a:t>Three Important Worldview Themes:</a:t>
            </a:r>
            <a:endParaRPr lang="th-TH" altLang="en-US" b="1">
              <a:solidFill>
                <a:schemeClr val="bg1"/>
              </a:solidFill>
            </a:endParaRPr>
          </a:p>
          <a:p>
            <a:pPr lvl="2" eaLnBrk="1" hangingPunct="1">
              <a:spcBef>
                <a:spcPct val="50000"/>
              </a:spcBef>
              <a:buFontTx/>
              <a:buAutoNum type="arabicPeriod" startAt="2"/>
            </a:pPr>
            <a:r>
              <a:rPr lang="en-US" altLang="en-US" b="1">
                <a:solidFill>
                  <a:schemeClr val="bg1"/>
                </a:solidFill>
              </a:rPr>
              <a:t>Affective Themes:</a:t>
            </a:r>
            <a:endParaRPr lang="th-TH" altLang="en-US" b="1">
              <a:solidFill>
                <a:schemeClr val="bg1"/>
              </a:solidFill>
            </a:endParaRPr>
          </a:p>
          <a:p>
            <a:pPr lvl="3" eaLnBrk="1" hangingPunct="1">
              <a:spcBef>
                <a:spcPct val="50000"/>
              </a:spcBef>
              <a:buFontTx/>
              <a:buAutoNum type="alphaLcParenR"/>
            </a:pPr>
            <a:r>
              <a:rPr lang="en-US" altLang="en-US" b="1">
                <a:solidFill>
                  <a:schemeClr val="bg2"/>
                </a:solidFill>
              </a:rPr>
              <a:t>Anger:</a:t>
            </a:r>
          </a:p>
          <a:p>
            <a:pPr lvl="3" eaLnBrk="1" hangingPunct="1">
              <a:spcBef>
                <a:spcPct val="50000"/>
              </a:spcBef>
              <a:buFontTx/>
              <a:buAutoNum type="alphaLcParenR"/>
            </a:pPr>
            <a:r>
              <a:rPr lang="en-US" altLang="en-US" b="1">
                <a:solidFill>
                  <a:schemeClr val="bg2"/>
                </a:solidFill>
              </a:rPr>
              <a:t>Contentment:</a:t>
            </a:r>
          </a:p>
          <a:p>
            <a:pPr lvl="3" eaLnBrk="1" hangingPunct="1">
              <a:spcBef>
                <a:spcPct val="50000"/>
              </a:spcBef>
              <a:buFontTx/>
              <a:buAutoNum type="alphaLcParenR"/>
            </a:pPr>
            <a:r>
              <a:rPr lang="en-US" altLang="en-US" b="1">
                <a:solidFill>
                  <a:schemeClr val="bg2"/>
                </a:solidFill>
              </a:rPr>
              <a:t>Indifference:</a:t>
            </a:r>
          </a:p>
          <a:p>
            <a:pPr lvl="3" eaLnBrk="1" hangingPunct="1">
              <a:spcBef>
                <a:spcPct val="50000"/>
              </a:spcBef>
              <a:buFontTx/>
              <a:buAutoNum type="alphaLcParenR"/>
            </a:pPr>
            <a:r>
              <a:rPr lang="en-US" altLang="en-US" b="1">
                <a:solidFill>
                  <a:schemeClr val="bg2"/>
                </a:solidFill>
              </a:rPr>
              <a:t>Scorn:</a:t>
            </a:r>
          </a:p>
          <a:p>
            <a:pPr lvl="3" eaLnBrk="1" hangingPunct="1">
              <a:spcBef>
                <a:spcPct val="50000"/>
              </a:spcBef>
              <a:buFontTx/>
              <a:buAutoNum type="alphaLcParenR"/>
            </a:pPr>
            <a:r>
              <a:rPr lang="en-US" altLang="en-US" b="1">
                <a:solidFill>
                  <a:schemeClr val="bg2"/>
                </a:solidFill>
              </a:rPr>
              <a:t>Sadness:</a:t>
            </a:r>
          </a:p>
          <a:p>
            <a:pPr lvl="3" eaLnBrk="1" hangingPunct="1">
              <a:spcBef>
                <a:spcPct val="50000"/>
              </a:spcBef>
              <a:buFontTx/>
              <a:buAutoNum type="alphaLcParenR"/>
            </a:pPr>
            <a:r>
              <a:rPr lang="en-US" altLang="en-US" b="1">
                <a:solidFill>
                  <a:schemeClr val="bg2"/>
                </a:solidFill>
              </a:rPr>
              <a:t>Confusion:</a:t>
            </a:r>
            <a:endParaRPr lang="th-TH" altLang="en-US" b="1">
              <a:solidFill>
                <a:schemeClr val="bg2"/>
              </a:solidFill>
            </a:endParaRPr>
          </a:p>
          <a:p>
            <a:pPr lvl="3" eaLnBrk="1" hangingPunct="1">
              <a:spcBef>
                <a:spcPct val="50000"/>
              </a:spcBef>
              <a:buFontTx/>
              <a:buAutoNum type="alphaLcParenR"/>
            </a:pPr>
            <a:r>
              <a:rPr lang="en-US" altLang="en-US" b="1">
                <a:solidFill>
                  <a:schemeClr val="bg1"/>
                </a:solidFill>
              </a:rPr>
              <a:t>Shame:</a:t>
            </a:r>
            <a:endParaRPr lang="th-TH" altLang="en-US" b="1">
              <a:solidFill>
                <a:schemeClr val="bg1"/>
              </a:solidFill>
            </a:endParaRPr>
          </a:p>
        </p:txBody>
      </p:sp>
      <p:sp>
        <p:nvSpPr>
          <p:cNvPr id="29700" name="Rectangle 4">
            <a:extLst>
              <a:ext uri="{FF2B5EF4-FFF2-40B4-BE49-F238E27FC236}">
                <a16:creationId xmlns:a16="http://schemas.microsoft.com/office/drawing/2014/main" id="{D44F01A7-D4B4-C245-B045-FD2E84BBC720}"/>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29701" name="Rectangle 5">
            <a:extLst>
              <a:ext uri="{FF2B5EF4-FFF2-40B4-BE49-F238E27FC236}">
                <a16:creationId xmlns:a16="http://schemas.microsoft.com/office/drawing/2014/main" id="{19B7C800-1B3D-3E41-BEDD-2FBE8D381228}"/>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29702" name="Rectangle 6">
            <a:extLst>
              <a:ext uri="{FF2B5EF4-FFF2-40B4-BE49-F238E27FC236}">
                <a16:creationId xmlns:a16="http://schemas.microsoft.com/office/drawing/2014/main" id="{966AEC44-D11B-C74C-8F42-750A1FDC2219}"/>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7" descr="Scales_of_justice2">
            <a:extLst>
              <a:ext uri="{FF2B5EF4-FFF2-40B4-BE49-F238E27FC236}">
                <a16:creationId xmlns:a16="http://schemas.microsoft.com/office/drawing/2014/main" id="{11B2A9AB-E420-284F-85C8-6E68B8473413}"/>
              </a:ext>
            </a:extLst>
          </p:cNvPr>
          <p:cNvPicPr>
            <a:picLocks noChangeAspect="1" noChangeArrowheads="1"/>
          </p:cNvPicPr>
          <p:nvPr/>
        </p:nvPicPr>
        <p:blipFill>
          <a:blip r:embed="rId2">
            <a:lum contrast="-6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a:extLst>
              <a:ext uri="{FF2B5EF4-FFF2-40B4-BE49-F238E27FC236}">
                <a16:creationId xmlns:a16="http://schemas.microsoft.com/office/drawing/2014/main" id="{485B54B2-BE2C-4040-A455-2FC9BE2BA217}"/>
              </a:ext>
            </a:extLst>
          </p:cNvPr>
          <p:cNvSpPr txBox="1">
            <a:spLocks noChangeArrowheads="1"/>
          </p:cNvSpPr>
          <p:nvPr/>
        </p:nvSpPr>
        <p:spPr bwMode="auto">
          <a:xfrm>
            <a:off x="228600" y="381000"/>
            <a:ext cx="8610600" cy="26558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zh-CN" b="1" i="1">
                <a:solidFill>
                  <a:schemeClr val="bg1"/>
                </a:solidFill>
                <a:ea typeface="SimSun" panose="02010600030101010101" pitchFamily="2" charset="-122"/>
              </a:rPr>
              <a:t>The Basic Dimensions of a Worldview:</a:t>
            </a:r>
            <a:r>
              <a:rPr lang="en-US" altLang="zh-CN">
                <a:ea typeface="SimSun" panose="02010600030101010101" pitchFamily="2" charset="-122"/>
              </a:rPr>
              <a:t> </a:t>
            </a:r>
            <a:endParaRPr lang="en-US" altLang="en-US" b="1" i="1">
              <a:solidFill>
                <a:schemeClr val="bg1"/>
              </a:solidFill>
            </a:endParaRPr>
          </a:p>
          <a:p>
            <a:pPr lvl="1" eaLnBrk="1" hangingPunct="1">
              <a:spcBef>
                <a:spcPct val="50000"/>
              </a:spcBef>
              <a:buFontTx/>
              <a:buAutoNum type="alphaUcPeriod"/>
            </a:pPr>
            <a:r>
              <a:rPr lang="en-US" altLang="en-US" b="1">
                <a:solidFill>
                  <a:schemeClr val="bg1"/>
                </a:solidFill>
              </a:rPr>
              <a:t>Three important Worldview Themes:</a:t>
            </a:r>
            <a:endParaRPr lang="th-TH" altLang="en-US" b="1">
              <a:solidFill>
                <a:schemeClr val="bg1"/>
              </a:solidFill>
            </a:endParaRPr>
          </a:p>
          <a:p>
            <a:pPr lvl="2" eaLnBrk="1" hangingPunct="1">
              <a:spcBef>
                <a:spcPct val="50000"/>
              </a:spcBef>
              <a:buFontTx/>
              <a:buAutoNum type="arabicPeriod" startAt="3"/>
            </a:pPr>
            <a:r>
              <a:rPr lang="en-US" altLang="en-US" b="1">
                <a:solidFill>
                  <a:schemeClr val="bg1"/>
                </a:solidFill>
              </a:rPr>
              <a:t>Evaluative Themes: Right and Wrong, Good and Evil, Normal and Defective, Proper and Improper:</a:t>
            </a:r>
            <a:endParaRPr lang="th-TH" altLang="en-US" b="1">
              <a:solidFill>
                <a:schemeClr val="bg1"/>
              </a:solidFill>
            </a:endParaRPr>
          </a:p>
        </p:txBody>
      </p:sp>
      <p:sp>
        <p:nvSpPr>
          <p:cNvPr id="30724" name="Rectangle 4">
            <a:extLst>
              <a:ext uri="{FF2B5EF4-FFF2-40B4-BE49-F238E27FC236}">
                <a16:creationId xmlns:a16="http://schemas.microsoft.com/office/drawing/2014/main" id="{F1D1FFAA-05DD-314F-A473-7576390D4F32}"/>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30725" name="Rectangle 5">
            <a:extLst>
              <a:ext uri="{FF2B5EF4-FFF2-40B4-BE49-F238E27FC236}">
                <a16:creationId xmlns:a16="http://schemas.microsoft.com/office/drawing/2014/main" id="{ED6BF9DC-68D4-904E-9133-0AE0E7E8ACA7}"/>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30726" name="Rectangle 6">
            <a:extLst>
              <a:ext uri="{FF2B5EF4-FFF2-40B4-BE49-F238E27FC236}">
                <a16:creationId xmlns:a16="http://schemas.microsoft.com/office/drawing/2014/main" id="{45E6AFB6-09B1-5B4E-9784-4ED1D0F390AC}"/>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aper003">
            <a:extLst>
              <a:ext uri="{FF2B5EF4-FFF2-40B4-BE49-F238E27FC236}">
                <a16:creationId xmlns:a16="http://schemas.microsoft.com/office/drawing/2014/main" id="{B3A45116-F7DF-E048-A748-5E633AF37F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a:extLst>
              <a:ext uri="{FF2B5EF4-FFF2-40B4-BE49-F238E27FC236}">
                <a16:creationId xmlns:a16="http://schemas.microsoft.com/office/drawing/2014/main" id="{215314F5-135F-4941-8B4B-9479DFF36ADE}"/>
              </a:ext>
            </a:extLst>
          </p:cNvPr>
          <p:cNvSpPr txBox="1">
            <a:spLocks noChangeArrowheads="1"/>
          </p:cNvSpPr>
          <p:nvPr/>
        </p:nvSpPr>
        <p:spPr bwMode="auto">
          <a:xfrm>
            <a:off x="304800" y="990600"/>
            <a:ext cx="8610600" cy="519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algn="ctr" eaLnBrk="1" hangingPunct="1">
              <a:spcBef>
                <a:spcPct val="50000"/>
              </a:spcBef>
              <a:buFontTx/>
              <a:buAutoNum type="romanUcPeriod"/>
            </a:pPr>
            <a:r>
              <a:rPr lang="en-US" altLang="en-US" b="1" i="1">
                <a:solidFill>
                  <a:schemeClr val="bg1"/>
                </a:solidFill>
              </a:rPr>
              <a:t>Introduction</a:t>
            </a:r>
            <a:endParaRPr lang="th-TH" altLang="en-US" b="1" i="1">
              <a:solidFill>
                <a:schemeClr val="bg1"/>
              </a:solidFill>
            </a:endParaRPr>
          </a:p>
        </p:txBody>
      </p:sp>
      <p:pic>
        <p:nvPicPr>
          <p:cNvPr id="4100" name="Picture 5" descr="Hiebert">
            <a:extLst>
              <a:ext uri="{FF2B5EF4-FFF2-40B4-BE49-F238E27FC236}">
                <a16:creationId xmlns:a16="http://schemas.microsoft.com/office/drawing/2014/main" id="{C17837DD-0E90-E94E-8BC9-3BABB55626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0"/>
            <a:ext cx="21240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4">
            <a:extLst>
              <a:ext uri="{FF2B5EF4-FFF2-40B4-BE49-F238E27FC236}">
                <a16:creationId xmlns:a16="http://schemas.microsoft.com/office/drawing/2014/main" id="{4797F6DD-4DEF-814B-B86D-E9513B9FC61F}"/>
              </a:ext>
            </a:extLst>
          </p:cNvPr>
          <p:cNvSpPr txBox="1">
            <a:spLocks noChangeArrowheads="1"/>
          </p:cNvSpPr>
          <p:nvPr/>
        </p:nvSpPr>
        <p:spPr bwMode="auto">
          <a:xfrm>
            <a:off x="38100" y="2728913"/>
            <a:ext cx="9144000" cy="30194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zh-CN" b="1">
                <a:solidFill>
                  <a:schemeClr val="bg1"/>
                </a:solidFill>
                <a:ea typeface="SimSun" panose="02010600030101010101" pitchFamily="2" charset="-122"/>
              </a:rPr>
              <a:t>The problem with worldviews is that they are largely unnamed, unexamined, and unassailable.  It is particularly difficult to examine our own worldview because it is hard to think about what we are thinking with.</a:t>
            </a:r>
          </a:p>
          <a:p>
            <a:pPr eaLnBrk="1" hangingPunct="1"/>
            <a:endParaRPr lang="en-US" altLang="zh-CN" b="1">
              <a:solidFill>
                <a:schemeClr val="bg1"/>
              </a:solidFill>
              <a:ea typeface="SimSun" panose="02010600030101010101" pitchFamily="2" charset="-122"/>
            </a:endParaRPr>
          </a:p>
          <a:p>
            <a:pPr algn="ctr" eaLnBrk="1" hangingPunct="1"/>
            <a:r>
              <a:rPr lang="en-US" altLang="zh-CN" sz="2400" b="1">
                <a:solidFill>
                  <a:schemeClr val="bg1"/>
                </a:solidFill>
                <a:ea typeface="SimSun" panose="02010600030101010101" pitchFamily="2" charset="-122"/>
              </a:rPr>
              <a:t>Paul Hiebert, </a:t>
            </a:r>
            <a:r>
              <a:rPr lang="en-US" altLang="zh-CN" sz="2400" b="1" i="1">
                <a:solidFill>
                  <a:schemeClr val="bg1"/>
                </a:solidFill>
                <a:ea typeface="SimSun" panose="02010600030101010101" pitchFamily="2" charset="-122"/>
              </a:rPr>
              <a:t>Transforming Worldviews</a:t>
            </a:r>
            <a:r>
              <a:rPr lang="en-US" altLang="zh-CN" sz="2400" b="1">
                <a:solidFill>
                  <a:schemeClr val="bg1"/>
                </a:solidFill>
                <a:ea typeface="SimSun" panose="02010600030101010101" pitchFamily="2" charset="-122"/>
              </a:rPr>
              <a:t>, 320</a:t>
            </a:r>
            <a:endParaRPr lang="th-TH" altLang="en-US" sz="2400" b="1">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Paper003">
            <a:extLst>
              <a:ext uri="{FF2B5EF4-FFF2-40B4-BE49-F238E27FC236}">
                <a16:creationId xmlns:a16="http://schemas.microsoft.com/office/drawing/2014/main" id="{A233FD7C-EC4E-4746-BA9E-D06D3101E4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3">
            <a:extLst>
              <a:ext uri="{FF2B5EF4-FFF2-40B4-BE49-F238E27FC236}">
                <a16:creationId xmlns:a16="http://schemas.microsoft.com/office/drawing/2014/main" id="{2235BF36-3C8F-0D40-BB7F-1B6E9EBD336E}"/>
              </a:ext>
            </a:extLst>
          </p:cNvPr>
          <p:cNvSpPr txBox="1">
            <a:spLocks noChangeArrowheads="1"/>
          </p:cNvSpPr>
          <p:nvPr/>
        </p:nvSpPr>
        <p:spPr bwMode="auto">
          <a:xfrm>
            <a:off x="228600" y="381000"/>
            <a:ext cx="8610600" cy="26558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zh-CN" b="1" i="1">
                <a:solidFill>
                  <a:schemeClr val="bg1"/>
                </a:solidFill>
                <a:ea typeface="SimSun" panose="02010600030101010101" pitchFamily="2" charset="-122"/>
              </a:rPr>
              <a:t>The Basic Dimensions of a Worldview:</a:t>
            </a:r>
            <a:r>
              <a:rPr lang="en-US" altLang="zh-CN">
                <a:ea typeface="SimSun" panose="02010600030101010101" pitchFamily="2" charset="-122"/>
              </a:rPr>
              <a:t> </a:t>
            </a:r>
            <a:endParaRPr lang="en-US" altLang="en-US" b="1" i="1">
              <a:solidFill>
                <a:schemeClr val="bg1"/>
              </a:solidFill>
            </a:endParaRPr>
          </a:p>
          <a:p>
            <a:pPr lvl="1" eaLnBrk="1" hangingPunct="1">
              <a:spcBef>
                <a:spcPct val="50000"/>
              </a:spcBef>
              <a:buFontTx/>
              <a:buAutoNum type="alphaUcPeriod"/>
            </a:pPr>
            <a:r>
              <a:rPr lang="en-US" altLang="en-US" b="1">
                <a:solidFill>
                  <a:schemeClr val="bg1"/>
                </a:solidFill>
              </a:rPr>
              <a:t>Three important Worldview Themes:</a:t>
            </a:r>
            <a:endParaRPr lang="th-TH" altLang="en-US" b="1">
              <a:solidFill>
                <a:schemeClr val="bg1"/>
              </a:solidFill>
            </a:endParaRPr>
          </a:p>
          <a:p>
            <a:pPr lvl="2" eaLnBrk="1" hangingPunct="1">
              <a:spcBef>
                <a:spcPct val="50000"/>
              </a:spcBef>
              <a:buFontTx/>
              <a:buAutoNum type="arabicPeriod" startAt="3"/>
            </a:pPr>
            <a:r>
              <a:rPr lang="en-US" altLang="en-US" b="1">
                <a:solidFill>
                  <a:schemeClr val="bg1"/>
                </a:solidFill>
              </a:rPr>
              <a:t>Evaluative Themes: Right and Wrong, Good and Evil, Normal and Defective, Proper and Improper:</a:t>
            </a:r>
            <a:endParaRPr lang="th-TH" altLang="en-US" b="1">
              <a:solidFill>
                <a:schemeClr val="bg1"/>
              </a:solidFill>
            </a:endParaRPr>
          </a:p>
        </p:txBody>
      </p:sp>
      <p:sp>
        <p:nvSpPr>
          <p:cNvPr id="31748" name="Rectangle 4">
            <a:extLst>
              <a:ext uri="{FF2B5EF4-FFF2-40B4-BE49-F238E27FC236}">
                <a16:creationId xmlns:a16="http://schemas.microsoft.com/office/drawing/2014/main" id="{4B347E4B-84F6-E34A-88D0-23A7025D9A1D}"/>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31749" name="Rectangle 5">
            <a:extLst>
              <a:ext uri="{FF2B5EF4-FFF2-40B4-BE49-F238E27FC236}">
                <a16:creationId xmlns:a16="http://schemas.microsoft.com/office/drawing/2014/main" id="{D6B0EC2E-F4E1-964D-9526-1FF8C1F7DC06}"/>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31750" name="Rectangle 6">
            <a:extLst>
              <a:ext uri="{FF2B5EF4-FFF2-40B4-BE49-F238E27FC236}">
                <a16:creationId xmlns:a16="http://schemas.microsoft.com/office/drawing/2014/main" id="{163EF5B3-3FFD-1048-BCC1-D8E0921565E5}"/>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pic>
        <p:nvPicPr>
          <p:cNvPr id="31751" name="Picture 8" descr="Hiebert">
            <a:extLst>
              <a:ext uri="{FF2B5EF4-FFF2-40B4-BE49-F238E27FC236}">
                <a16:creationId xmlns:a16="http://schemas.microsoft.com/office/drawing/2014/main" id="{1C0B113A-31AA-524F-BF81-322488BD1B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2675" y="4648200"/>
            <a:ext cx="17113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Text Box 7">
            <a:extLst>
              <a:ext uri="{FF2B5EF4-FFF2-40B4-BE49-F238E27FC236}">
                <a16:creationId xmlns:a16="http://schemas.microsoft.com/office/drawing/2014/main" id="{17B306E3-6FDB-8A45-B2A0-86E6ED1ED640}"/>
              </a:ext>
            </a:extLst>
          </p:cNvPr>
          <p:cNvSpPr txBox="1">
            <a:spLocks noChangeArrowheads="1"/>
          </p:cNvSpPr>
          <p:nvPr/>
        </p:nvSpPr>
        <p:spPr bwMode="auto">
          <a:xfrm>
            <a:off x="304800" y="3581400"/>
            <a:ext cx="8610600" cy="30194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zh-CN" b="1">
                <a:solidFill>
                  <a:schemeClr val="bg1"/>
                </a:solidFill>
                <a:ea typeface="SimSun" panose="02010600030101010101" pitchFamily="2" charset="-122"/>
              </a:rPr>
              <a:t>Together, cognitive, affective, and evaluative assumptions provide people with a way of looking at the world that makes sense out of it, that gives them a feeling of being at home, and that reassures them that they are right.</a:t>
            </a:r>
          </a:p>
          <a:p>
            <a:pPr eaLnBrk="1" hangingPunct="1"/>
            <a:endParaRPr lang="en-US" altLang="zh-CN" b="1">
              <a:solidFill>
                <a:schemeClr val="bg1"/>
              </a:solidFill>
              <a:ea typeface="SimSun" panose="02010600030101010101" pitchFamily="2" charset="-122"/>
            </a:endParaRPr>
          </a:p>
          <a:p>
            <a:pPr algn="ctr" eaLnBrk="1" hangingPunct="1"/>
            <a:r>
              <a:rPr lang="en-US" altLang="zh-CN" sz="2400" b="1">
                <a:solidFill>
                  <a:schemeClr val="bg1"/>
                </a:solidFill>
                <a:ea typeface="SimSun" panose="02010600030101010101" pitchFamily="2" charset="-122"/>
              </a:rPr>
              <a:t>Paul Hiebert, </a:t>
            </a:r>
            <a:r>
              <a:rPr lang="en-US" altLang="zh-CN" sz="2400" b="1" i="1">
                <a:solidFill>
                  <a:schemeClr val="bg1"/>
                </a:solidFill>
                <a:ea typeface="SimSun" panose="02010600030101010101" pitchFamily="2" charset="-122"/>
              </a:rPr>
              <a:t>Transforming Worldviews</a:t>
            </a:r>
            <a:r>
              <a:rPr lang="en-US" altLang="zh-CN" sz="2400" b="1">
                <a:solidFill>
                  <a:schemeClr val="bg1"/>
                </a:solidFill>
                <a:ea typeface="SimSun" panose="02010600030101010101" pitchFamily="2" charset="-122"/>
              </a:rPr>
              <a:t>, 65</a:t>
            </a:r>
            <a:endParaRPr lang="th-TH" altLang="en-US" sz="2400" b="1">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Paper003">
            <a:extLst>
              <a:ext uri="{FF2B5EF4-FFF2-40B4-BE49-F238E27FC236}">
                <a16:creationId xmlns:a16="http://schemas.microsoft.com/office/drawing/2014/main" id="{B5C791E6-E814-3640-8FF0-FFFF7D515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3">
            <a:extLst>
              <a:ext uri="{FF2B5EF4-FFF2-40B4-BE49-F238E27FC236}">
                <a16:creationId xmlns:a16="http://schemas.microsoft.com/office/drawing/2014/main" id="{5BE13ECD-F864-7440-823F-040ECE1BB515}"/>
              </a:ext>
            </a:extLst>
          </p:cNvPr>
          <p:cNvSpPr txBox="1">
            <a:spLocks noChangeArrowheads="1"/>
          </p:cNvSpPr>
          <p:nvPr/>
        </p:nvSpPr>
        <p:spPr bwMode="auto">
          <a:xfrm>
            <a:off x="228600" y="609600"/>
            <a:ext cx="8610600" cy="11604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zh-CN" b="1" i="1">
                <a:solidFill>
                  <a:schemeClr val="bg1"/>
                </a:solidFill>
                <a:ea typeface="SimSun" panose="02010600030101010101" pitchFamily="2" charset="-122"/>
              </a:rPr>
              <a:t>The Basic Dimensions of a Worldview:</a:t>
            </a:r>
            <a:r>
              <a:rPr lang="en-US" altLang="zh-CN">
                <a:ea typeface="SimSun" panose="02010600030101010101" pitchFamily="2" charset="-122"/>
              </a:rPr>
              <a:t> </a:t>
            </a:r>
            <a:endParaRPr lang="en-US" altLang="en-US" b="1" i="1">
              <a:solidFill>
                <a:schemeClr val="bg1"/>
              </a:solidFill>
            </a:endParaRPr>
          </a:p>
          <a:p>
            <a:pPr lvl="1" eaLnBrk="1" hangingPunct="1">
              <a:spcBef>
                <a:spcPct val="50000"/>
              </a:spcBef>
              <a:buFontTx/>
              <a:buAutoNum type="alphaUcPeriod" startAt="2"/>
            </a:pPr>
            <a:r>
              <a:rPr lang="en-US" altLang="en-US" b="1">
                <a:solidFill>
                  <a:schemeClr val="bg1"/>
                </a:solidFill>
              </a:rPr>
              <a:t>Dominant Cultural Systems to Notice:</a:t>
            </a:r>
          </a:p>
        </p:txBody>
      </p:sp>
      <p:sp>
        <p:nvSpPr>
          <p:cNvPr id="32772" name="Rectangle 4">
            <a:extLst>
              <a:ext uri="{FF2B5EF4-FFF2-40B4-BE49-F238E27FC236}">
                <a16:creationId xmlns:a16="http://schemas.microsoft.com/office/drawing/2014/main" id="{8ABB84D1-37E9-AF46-9C5F-6DD82D52680B}"/>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32773" name="Rectangle 5">
            <a:extLst>
              <a:ext uri="{FF2B5EF4-FFF2-40B4-BE49-F238E27FC236}">
                <a16:creationId xmlns:a16="http://schemas.microsoft.com/office/drawing/2014/main" id="{0777D903-1C46-7143-A9B6-036DA209C4C8}"/>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32774" name="Rectangle 6">
            <a:extLst>
              <a:ext uri="{FF2B5EF4-FFF2-40B4-BE49-F238E27FC236}">
                <a16:creationId xmlns:a16="http://schemas.microsoft.com/office/drawing/2014/main" id="{BF1AAB71-F8DE-6A43-BC5D-FD4EC04ABF63}"/>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Paper003">
            <a:extLst>
              <a:ext uri="{FF2B5EF4-FFF2-40B4-BE49-F238E27FC236}">
                <a16:creationId xmlns:a16="http://schemas.microsoft.com/office/drawing/2014/main" id="{99CC3645-82EB-3A42-BE04-959A828A91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3">
            <a:extLst>
              <a:ext uri="{FF2B5EF4-FFF2-40B4-BE49-F238E27FC236}">
                <a16:creationId xmlns:a16="http://schemas.microsoft.com/office/drawing/2014/main" id="{8A88B051-8AEE-FC4A-89D5-EB0947E66250}"/>
              </a:ext>
            </a:extLst>
          </p:cNvPr>
          <p:cNvSpPr txBox="1">
            <a:spLocks noChangeArrowheads="1"/>
          </p:cNvSpPr>
          <p:nvPr/>
        </p:nvSpPr>
        <p:spPr bwMode="auto">
          <a:xfrm>
            <a:off x="228600" y="609600"/>
            <a:ext cx="8610600" cy="18018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zh-CN" b="1" i="1">
                <a:solidFill>
                  <a:schemeClr val="bg1"/>
                </a:solidFill>
                <a:ea typeface="SimSun" panose="02010600030101010101" pitchFamily="2" charset="-122"/>
              </a:rPr>
              <a:t>The Basic Dimensions of a Worldview:</a:t>
            </a:r>
            <a:r>
              <a:rPr lang="en-US" altLang="zh-CN">
                <a:ea typeface="SimSun" panose="02010600030101010101" pitchFamily="2" charset="-122"/>
              </a:rPr>
              <a:t> </a:t>
            </a:r>
            <a:endParaRPr lang="en-US" altLang="en-US" b="1" i="1">
              <a:solidFill>
                <a:schemeClr val="bg1"/>
              </a:solidFill>
            </a:endParaRPr>
          </a:p>
          <a:p>
            <a:pPr lvl="1" eaLnBrk="1" hangingPunct="1">
              <a:spcBef>
                <a:spcPct val="50000"/>
              </a:spcBef>
              <a:buFontTx/>
              <a:buAutoNum type="alphaUcPeriod" startAt="2"/>
            </a:pPr>
            <a:r>
              <a:rPr lang="en-US" altLang="en-US" b="1">
                <a:solidFill>
                  <a:schemeClr val="bg1"/>
                </a:solidFill>
              </a:rPr>
              <a:t>Dominant Cultural Systems to Notice:</a:t>
            </a:r>
            <a:endParaRPr lang="th-TH" altLang="en-US" b="1">
              <a:solidFill>
                <a:schemeClr val="bg1"/>
              </a:solidFill>
            </a:endParaRPr>
          </a:p>
          <a:p>
            <a:pPr lvl="2" eaLnBrk="1" hangingPunct="1">
              <a:spcBef>
                <a:spcPct val="50000"/>
              </a:spcBef>
              <a:buFontTx/>
              <a:buAutoNum type="arabicPeriod"/>
            </a:pPr>
            <a:r>
              <a:rPr lang="en-US" altLang="en-US" b="1">
                <a:solidFill>
                  <a:schemeClr val="bg1"/>
                </a:solidFill>
              </a:rPr>
              <a:t>Honor and Shame:</a:t>
            </a:r>
          </a:p>
        </p:txBody>
      </p:sp>
      <p:sp>
        <p:nvSpPr>
          <p:cNvPr id="33796" name="Rectangle 4">
            <a:extLst>
              <a:ext uri="{FF2B5EF4-FFF2-40B4-BE49-F238E27FC236}">
                <a16:creationId xmlns:a16="http://schemas.microsoft.com/office/drawing/2014/main" id="{D9077FCC-5984-8845-8B9B-6992F58C3BA4}"/>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33797" name="Rectangle 5">
            <a:extLst>
              <a:ext uri="{FF2B5EF4-FFF2-40B4-BE49-F238E27FC236}">
                <a16:creationId xmlns:a16="http://schemas.microsoft.com/office/drawing/2014/main" id="{82B91A49-CDAE-3343-BB7F-7A5C4FB6EE51}"/>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33798" name="Rectangle 6">
            <a:extLst>
              <a:ext uri="{FF2B5EF4-FFF2-40B4-BE49-F238E27FC236}">
                <a16:creationId xmlns:a16="http://schemas.microsoft.com/office/drawing/2014/main" id="{B60023A8-9EE0-3F4A-BF49-59C68026F937}"/>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Paper003">
            <a:extLst>
              <a:ext uri="{FF2B5EF4-FFF2-40B4-BE49-F238E27FC236}">
                <a16:creationId xmlns:a16="http://schemas.microsoft.com/office/drawing/2014/main" id="{C2C564E4-1FF5-F346-ACAF-756EB22B98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3">
            <a:extLst>
              <a:ext uri="{FF2B5EF4-FFF2-40B4-BE49-F238E27FC236}">
                <a16:creationId xmlns:a16="http://schemas.microsoft.com/office/drawing/2014/main" id="{2C04B5C5-9DF4-A44A-B2EA-7090B5AE3207}"/>
              </a:ext>
            </a:extLst>
          </p:cNvPr>
          <p:cNvSpPr txBox="1">
            <a:spLocks noChangeArrowheads="1"/>
          </p:cNvSpPr>
          <p:nvPr/>
        </p:nvSpPr>
        <p:spPr bwMode="auto">
          <a:xfrm>
            <a:off x="228600" y="609600"/>
            <a:ext cx="8610600" cy="24431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zh-CN" b="1" i="1">
                <a:solidFill>
                  <a:schemeClr val="bg1"/>
                </a:solidFill>
                <a:ea typeface="SimSun" panose="02010600030101010101" pitchFamily="2" charset="-122"/>
              </a:rPr>
              <a:t>The Basic Dimensions of a Worldview:</a:t>
            </a:r>
            <a:r>
              <a:rPr lang="en-US" altLang="zh-CN">
                <a:ea typeface="SimSun" panose="02010600030101010101" pitchFamily="2" charset="-122"/>
              </a:rPr>
              <a:t> </a:t>
            </a:r>
            <a:endParaRPr lang="en-US" altLang="en-US" b="1" i="1">
              <a:solidFill>
                <a:schemeClr val="bg1"/>
              </a:solidFill>
            </a:endParaRPr>
          </a:p>
          <a:p>
            <a:pPr lvl="1" eaLnBrk="1" hangingPunct="1">
              <a:spcBef>
                <a:spcPct val="50000"/>
              </a:spcBef>
              <a:buFontTx/>
              <a:buAutoNum type="alphaUcPeriod" startAt="2"/>
            </a:pPr>
            <a:r>
              <a:rPr lang="en-US" altLang="en-US" b="1">
                <a:solidFill>
                  <a:schemeClr val="bg1"/>
                </a:solidFill>
              </a:rPr>
              <a:t>Dominant Cultural Systems to Notice:</a:t>
            </a:r>
            <a:endParaRPr lang="th-TH" altLang="en-US" b="1">
              <a:solidFill>
                <a:schemeClr val="bg1"/>
              </a:solidFill>
            </a:endParaRPr>
          </a:p>
          <a:p>
            <a:pPr lvl="2" eaLnBrk="1" hangingPunct="1">
              <a:spcBef>
                <a:spcPct val="50000"/>
              </a:spcBef>
              <a:buFontTx/>
              <a:buAutoNum type="arabicPeriod"/>
            </a:pPr>
            <a:r>
              <a:rPr lang="en-US" altLang="en-US" b="1">
                <a:solidFill>
                  <a:schemeClr val="bg2"/>
                </a:solidFill>
              </a:rPr>
              <a:t>Honor and Shame:</a:t>
            </a:r>
          </a:p>
          <a:p>
            <a:pPr lvl="2" eaLnBrk="1" hangingPunct="1">
              <a:spcBef>
                <a:spcPct val="50000"/>
              </a:spcBef>
              <a:buFontTx/>
              <a:buAutoNum type="arabicPeriod"/>
            </a:pPr>
            <a:r>
              <a:rPr lang="en-US" altLang="en-US" b="1">
                <a:solidFill>
                  <a:schemeClr val="bg1"/>
                </a:solidFill>
              </a:rPr>
              <a:t>Power and Fear:</a:t>
            </a:r>
          </a:p>
        </p:txBody>
      </p:sp>
      <p:sp>
        <p:nvSpPr>
          <p:cNvPr id="34820" name="Rectangle 4">
            <a:extLst>
              <a:ext uri="{FF2B5EF4-FFF2-40B4-BE49-F238E27FC236}">
                <a16:creationId xmlns:a16="http://schemas.microsoft.com/office/drawing/2014/main" id="{E29C0ED8-7FF9-6C49-B745-BB8C0C2F5C25}"/>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34821" name="Rectangle 5">
            <a:extLst>
              <a:ext uri="{FF2B5EF4-FFF2-40B4-BE49-F238E27FC236}">
                <a16:creationId xmlns:a16="http://schemas.microsoft.com/office/drawing/2014/main" id="{E868BF24-4B8C-CD4A-A9D0-8FB3E1880090}"/>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34822" name="Rectangle 6">
            <a:extLst>
              <a:ext uri="{FF2B5EF4-FFF2-40B4-BE49-F238E27FC236}">
                <a16:creationId xmlns:a16="http://schemas.microsoft.com/office/drawing/2014/main" id="{11652B3A-89EE-0549-91AC-EBD9D727F47F}"/>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Paper003">
            <a:extLst>
              <a:ext uri="{FF2B5EF4-FFF2-40B4-BE49-F238E27FC236}">
                <a16:creationId xmlns:a16="http://schemas.microsoft.com/office/drawing/2014/main" id="{49A1E556-7F2B-A84B-87B2-76655A5AC9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3">
            <a:extLst>
              <a:ext uri="{FF2B5EF4-FFF2-40B4-BE49-F238E27FC236}">
                <a16:creationId xmlns:a16="http://schemas.microsoft.com/office/drawing/2014/main" id="{170C8E8A-B288-7143-ACDB-B11A60A91370}"/>
              </a:ext>
            </a:extLst>
          </p:cNvPr>
          <p:cNvSpPr txBox="1">
            <a:spLocks noChangeArrowheads="1"/>
          </p:cNvSpPr>
          <p:nvPr/>
        </p:nvSpPr>
        <p:spPr bwMode="auto">
          <a:xfrm>
            <a:off x="228600" y="609600"/>
            <a:ext cx="8610600" cy="30845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zh-CN" b="1" i="1">
                <a:solidFill>
                  <a:schemeClr val="bg1"/>
                </a:solidFill>
                <a:ea typeface="SimSun" panose="02010600030101010101" pitchFamily="2" charset="-122"/>
              </a:rPr>
              <a:t>The Basic Dimensions of a Worldview:</a:t>
            </a:r>
            <a:r>
              <a:rPr lang="en-US" altLang="zh-CN">
                <a:ea typeface="SimSun" panose="02010600030101010101" pitchFamily="2" charset="-122"/>
              </a:rPr>
              <a:t> </a:t>
            </a:r>
            <a:endParaRPr lang="en-US" altLang="en-US" b="1" i="1">
              <a:solidFill>
                <a:schemeClr val="bg1"/>
              </a:solidFill>
            </a:endParaRPr>
          </a:p>
          <a:p>
            <a:pPr lvl="1" eaLnBrk="1" hangingPunct="1">
              <a:spcBef>
                <a:spcPct val="50000"/>
              </a:spcBef>
              <a:buFontTx/>
              <a:buAutoNum type="alphaUcPeriod" startAt="2"/>
            </a:pPr>
            <a:r>
              <a:rPr lang="en-US" altLang="en-US" b="1">
                <a:solidFill>
                  <a:schemeClr val="bg1"/>
                </a:solidFill>
              </a:rPr>
              <a:t>Dominant Cultural Systems to Notice:</a:t>
            </a:r>
            <a:endParaRPr lang="th-TH" altLang="en-US" b="1">
              <a:solidFill>
                <a:schemeClr val="bg1"/>
              </a:solidFill>
            </a:endParaRPr>
          </a:p>
          <a:p>
            <a:pPr lvl="2" eaLnBrk="1" hangingPunct="1">
              <a:spcBef>
                <a:spcPct val="50000"/>
              </a:spcBef>
              <a:buFontTx/>
              <a:buAutoNum type="arabicPeriod"/>
            </a:pPr>
            <a:r>
              <a:rPr lang="en-US" altLang="en-US" b="1">
                <a:solidFill>
                  <a:schemeClr val="bg2"/>
                </a:solidFill>
              </a:rPr>
              <a:t>Honor and Shame:</a:t>
            </a:r>
          </a:p>
          <a:p>
            <a:pPr lvl="2" eaLnBrk="1" hangingPunct="1">
              <a:spcBef>
                <a:spcPct val="50000"/>
              </a:spcBef>
              <a:buFontTx/>
              <a:buAutoNum type="arabicPeriod"/>
            </a:pPr>
            <a:r>
              <a:rPr lang="en-US" altLang="en-US" b="1">
                <a:solidFill>
                  <a:schemeClr val="bg2"/>
                </a:solidFill>
              </a:rPr>
              <a:t>Power and Fear:</a:t>
            </a:r>
          </a:p>
          <a:p>
            <a:pPr lvl="2" eaLnBrk="1" hangingPunct="1">
              <a:spcBef>
                <a:spcPct val="50000"/>
              </a:spcBef>
              <a:buFontTx/>
              <a:buAutoNum type="arabicPeriod"/>
            </a:pPr>
            <a:r>
              <a:rPr lang="en-US" altLang="en-US" b="1">
                <a:solidFill>
                  <a:schemeClr val="bg1"/>
                </a:solidFill>
              </a:rPr>
              <a:t>Guilt and Innocence:</a:t>
            </a:r>
          </a:p>
        </p:txBody>
      </p:sp>
      <p:sp>
        <p:nvSpPr>
          <p:cNvPr id="35844" name="Rectangle 4">
            <a:extLst>
              <a:ext uri="{FF2B5EF4-FFF2-40B4-BE49-F238E27FC236}">
                <a16:creationId xmlns:a16="http://schemas.microsoft.com/office/drawing/2014/main" id="{4B73D8BC-0DB4-9B45-A403-B567DDDE0884}"/>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35845" name="Rectangle 5">
            <a:extLst>
              <a:ext uri="{FF2B5EF4-FFF2-40B4-BE49-F238E27FC236}">
                <a16:creationId xmlns:a16="http://schemas.microsoft.com/office/drawing/2014/main" id="{F98B74F3-B0C7-0249-A5A3-44E7A19B77B4}"/>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35846" name="Rectangle 6">
            <a:extLst>
              <a:ext uri="{FF2B5EF4-FFF2-40B4-BE49-F238E27FC236}">
                <a16:creationId xmlns:a16="http://schemas.microsoft.com/office/drawing/2014/main" id="{A0D59D9E-D914-9445-B90A-4CB7C1EF278B}"/>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Paper003">
            <a:extLst>
              <a:ext uri="{FF2B5EF4-FFF2-40B4-BE49-F238E27FC236}">
                <a16:creationId xmlns:a16="http://schemas.microsoft.com/office/drawing/2014/main" id="{B46DB392-4152-DB43-BA22-6DD0C3C2B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3">
            <a:extLst>
              <a:ext uri="{FF2B5EF4-FFF2-40B4-BE49-F238E27FC236}">
                <a16:creationId xmlns:a16="http://schemas.microsoft.com/office/drawing/2014/main" id="{C612145E-B8DE-D04A-99EF-BE7C3BA19835}"/>
              </a:ext>
            </a:extLst>
          </p:cNvPr>
          <p:cNvSpPr txBox="1">
            <a:spLocks noChangeArrowheads="1"/>
          </p:cNvSpPr>
          <p:nvPr/>
        </p:nvSpPr>
        <p:spPr bwMode="auto">
          <a:xfrm>
            <a:off x="228600" y="609600"/>
            <a:ext cx="8610600" cy="45799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zh-CN" b="1" i="1">
                <a:solidFill>
                  <a:schemeClr val="bg1"/>
                </a:solidFill>
                <a:ea typeface="SimSun" panose="02010600030101010101" pitchFamily="2" charset="-122"/>
              </a:rPr>
              <a:t>The Basic Dimensions of a Worldview:</a:t>
            </a:r>
            <a:r>
              <a:rPr lang="en-US" altLang="zh-CN">
                <a:ea typeface="SimSun" panose="02010600030101010101" pitchFamily="2" charset="-122"/>
              </a:rPr>
              <a:t> </a:t>
            </a:r>
            <a:endParaRPr lang="en-US" altLang="en-US" b="1" i="1">
              <a:solidFill>
                <a:schemeClr val="bg1"/>
              </a:solidFill>
            </a:endParaRPr>
          </a:p>
          <a:p>
            <a:pPr lvl="1" eaLnBrk="1" hangingPunct="1">
              <a:spcBef>
                <a:spcPct val="50000"/>
              </a:spcBef>
              <a:buFontTx/>
              <a:buAutoNum type="alphaUcPeriod" startAt="2"/>
            </a:pPr>
            <a:r>
              <a:rPr lang="en-US" altLang="en-US" b="1">
                <a:solidFill>
                  <a:schemeClr val="bg1"/>
                </a:solidFill>
              </a:rPr>
              <a:t>Dominant Cultural Systems to Notice:</a:t>
            </a:r>
            <a:endParaRPr lang="th-TH" altLang="en-US" b="1">
              <a:solidFill>
                <a:schemeClr val="bg1"/>
              </a:solidFill>
            </a:endParaRPr>
          </a:p>
          <a:p>
            <a:pPr lvl="2" eaLnBrk="1" hangingPunct="1">
              <a:spcBef>
                <a:spcPct val="50000"/>
              </a:spcBef>
              <a:buFontTx/>
              <a:buAutoNum type="arabicPeriod"/>
            </a:pPr>
            <a:r>
              <a:rPr lang="en-US" altLang="en-US" b="1">
                <a:solidFill>
                  <a:schemeClr val="bg2"/>
                </a:solidFill>
              </a:rPr>
              <a:t>Honor and Shame:</a:t>
            </a:r>
          </a:p>
          <a:p>
            <a:pPr lvl="2" eaLnBrk="1" hangingPunct="1">
              <a:spcBef>
                <a:spcPct val="50000"/>
              </a:spcBef>
              <a:buFontTx/>
              <a:buAutoNum type="arabicPeriod"/>
            </a:pPr>
            <a:r>
              <a:rPr lang="en-US" altLang="en-US" b="1">
                <a:solidFill>
                  <a:schemeClr val="bg2"/>
                </a:solidFill>
              </a:rPr>
              <a:t>Power and Fear:</a:t>
            </a:r>
          </a:p>
          <a:p>
            <a:pPr lvl="2" eaLnBrk="1" hangingPunct="1">
              <a:spcBef>
                <a:spcPct val="50000"/>
              </a:spcBef>
              <a:buFontTx/>
              <a:buAutoNum type="arabicPeriod"/>
            </a:pPr>
            <a:r>
              <a:rPr lang="en-US" altLang="en-US" b="1">
                <a:solidFill>
                  <a:schemeClr val="bg2"/>
                </a:solidFill>
              </a:rPr>
              <a:t>Guilt and Innocence:</a:t>
            </a:r>
          </a:p>
          <a:p>
            <a:pPr lvl="2" eaLnBrk="1" hangingPunct="1">
              <a:spcBef>
                <a:spcPct val="50000"/>
              </a:spcBef>
              <a:buFontTx/>
              <a:buAutoNum type="arabicPeriod"/>
            </a:pPr>
            <a:r>
              <a:rPr lang="en-US" altLang="en-US" b="1">
                <a:solidFill>
                  <a:schemeClr val="bg1"/>
                </a:solidFill>
              </a:rPr>
              <a:t>No culture exhibits only one theme, but usually one dominates over the other two.</a:t>
            </a:r>
          </a:p>
        </p:txBody>
      </p:sp>
      <p:sp>
        <p:nvSpPr>
          <p:cNvPr id="36868" name="Rectangle 4">
            <a:extLst>
              <a:ext uri="{FF2B5EF4-FFF2-40B4-BE49-F238E27FC236}">
                <a16:creationId xmlns:a16="http://schemas.microsoft.com/office/drawing/2014/main" id="{165D1071-0C49-CB4C-82C1-9B0E9DF4AC33}"/>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36869" name="Rectangle 5">
            <a:extLst>
              <a:ext uri="{FF2B5EF4-FFF2-40B4-BE49-F238E27FC236}">
                <a16:creationId xmlns:a16="http://schemas.microsoft.com/office/drawing/2014/main" id="{50A5FA93-D26B-9A44-952C-30F0CB17FFF9}"/>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36870" name="Rectangle 6">
            <a:extLst>
              <a:ext uri="{FF2B5EF4-FFF2-40B4-BE49-F238E27FC236}">
                <a16:creationId xmlns:a16="http://schemas.microsoft.com/office/drawing/2014/main" id="{DEE5FBBC-FA85-8F47-B38A-13FCBF2F1005}"/>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Paper003">
            <a:extLst>
              <a:ext uri="{FF2B5EF4-FFF2-40B4-BE49-F238E27FC236}">
                <a16:creationId xmlns:a16="http://schemas.microsoft.com/office/drawing/2014/main" id="{9AB14B3F-0B97-054C-ABB2-E9C276B27C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3">
            <a:extLst>
              <a:ext uri="{FF2B5EF4-FFF2-40B4-BE49-F238E27FC236}">
                <a16:creationId xmlns:a16="http://schemas.microsoft.com/office/drawing/2014/main" id="{38C1B6A7-487C-4447-99FF-9E29B034B8FD}"/>
              </a:ext>
            </a:extLst>
          </p:cNvPr>
          <p:cNvSpPr txBox="1">
            <a:spLocks noChangeArrowheads="1"/>
          </p:cNvSpPr>
          <p:nvPr/>
        </p:nvSpPr>
        <p:spPr bwMode="auto">
          <a:xfrm>
            <a:off x="228600" y="609600"/>
            <a:ext cx="8610600" cy="56483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zh-CN" b="1" i="1">
                <a:solidFill>
                  <a:schemeClr val="bg1"/>
                </a:solidFill>
                <a:ea typeface="SimSun" panose="02010600030101010101" pitchFamily="2" charset="-122"/>
              </a:rPr>
              <a:t>The Basic Dimensions of a Worldview:</a:t>
            </a:r>
            <a:r>
              <a:rPr lang="en-US" altLang="zh-CN">
                <a:ea typeface="SimSun" panose="02010600030101010101" pitchFamily="2" charset="-122"/>
              </a:rPr>
              <a:t> </a:t>
            </a:r>
            <a:endParaRPr lang="en-US" altLang="en-US" b="1" i="1">
              <a:solidFill>
                <a:schemeClr val="bg1"/>
              </a:solidFill>
            </a:endParaRPr>
          </a:p>
          <a:p>
            <a:pPr lvl="1" eaLnBrk="1" hangingPunct="1">
              <a:spcBef>
                <a:spcPct val="50000"/>
              </a:spcBef>
              <a:buFontTx/>
              <a:buAutoNum type="alphaUcPeriod" startAt="2"/>
            </a:pPr>
            <a:r>
              <a:rPr lang="en-US" altLang="en-US" b="1">
                <a:solidFill>
                  <a:schemeClr val="bg2"/>
                </a:solidFill>
              </a:rPr>
              <a:t>Dominant Cultural Systems to Notice:</a:t>
            </a:r>
            <a:endParaRPr lang="th-TH" altLang="en-US" b="1">
              <a:solidFill>
                <a:schemeClr val="bg2"/>
              </a:solidFill>
            </a:endParaRPr>
          </a:p>
          <a:p>
            <a:pPr lvl="2" eaLnBrk="1" hangingPunct="1">
              <a:spcBef>
                <a:spcPct val="50000"/>
              </a:spcBef>
              <a:buFontTx/>
              <a:buAutoNum type="arabicPeriod"/>
            </a:pPr>
            <a:r>
              <a:rPr lang="en-US" altLang="en-US" b="1">
                <a:solidFill>
                  <a:schemeClr val="bg2"/>
                </a:solidFill>
              </a:rPr>
              <a:t>Honor and Shame:</a:t>
            </a:r>
          </a:p>
          <a:p>
            <a:pPr lvl="2" eaLnBrk="1" hangingPunct="1">
              <a:spcBef>
                <a:spcPct val="50000"/>
              </a:spcBef>
              <a:buFontTx/>
              <a:buAutoNum type="arabicPeriod"/>
            </a:pPr>
            <a:r>
              <a:rPr lang="en-US" altLang="en-US" b="1">
                <a:solidFill>
                  <a:schemeClr val="bg2"/>
                </a:solidFill>
              </a:rPr>
              <a:t>Power and Fear:</a:t>
            </a:r>
          </a:p>
          <a:p>
            <a:pPr lvl="2" eaLnBrk="1" hangingPunct="1">
              <a:spcBef>
                <a:spcPct val="50000"/>
              </a:spcBef>
              <a:buFontTx/>
              <a:buAutoNum type="arabicPeriod"/>
            </a:pPr>
            <a:r>
              <a:rPr lang="en-US" altLang="en-US" b="1">
                <a:solidFill>
                  <a:schemeClr val="bg2"/>
                </a:solidFill>
              </a:rPr>
              <a:t>Guilt and Innocence:</a:t>
            </a:r>
          </a:p>
          <a:p>
            <a:pPr lvl="2" eaLnBrk="1" hangingPunct="1">
              <a:spcBef>
                <a:spcPct val="50000"/>
              </a:spcBef>
              <a:buFontTx/>
              <a:buAutoNum type="arabicPeriod"/>
            </a:pPr>
            <a:r>
              <a:rPr lang="en-US" altLang="en-US" b="1">
                <a:solidFill>
                  <a:schemeClr val="bg2"/>
                </a:solidFill>
              </a:rPr>
              <a:t>No culture exhibits only one theme, but usually one dominates over the other two.</a:t>
            </a:r>
          </a:p>
          <a:p>
            <a:pPr lvl="1" eaLnBrk="1" hangingPunct="1">
              <a:spcBef>
                <a:spcPct val="50000"/>
              </a:spcBef>
              <a:buFontTx/>
              <a:buAutoNum type="alphaUcPeriod" startAt="2"/>
            </a:pPr>
            <a:r>
              <a:rPr lang="en-US" altLang="en-US" b="1">
                <a:solidFill>
                  <a:schemeClr val="bg1"/>
                </a:solidFill>
              </a:rPr>
              <a:t>What does all this mean and how does it help us in worldview analysis?</a:t>
            </a:r>
            <a:endParaRPr lang="th-TH" altLang="en-US" b="1">
              <a:solidFill>
                <a:schemeClr val="bg1"/>
              </a:solidFill>
            </a:endParaRPr>
          </a:p>
        </p:txBody>
      </p:sp>
      <p:sp>
        <p:nvSpPr>
          <p:cNvPr id="37892" name="Rectangle 4">
            <a:extLst>
              <a:ext uri="{FF2B5EF4-FFF2-40B4-BE49-F238E27FC236}">
                <a16:creationId xmlns:a16="http://schemas.microsoft.com/office/drawing/2014/main" id="{FBAFBF32-3874-5042-95DA-6010F23DC62B}"/>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37893" name="Rectangle 5">
            <a:extLst>
              <a:ext uri="{FF2B5EF4-FFF2-40B4-BE49-F238E27FC236}">
                <a16:creationId xmlns:a16="http://schemas.microsoft.com/office/drawing/2014/main" id="{91E14F48-DE00-BD4B-8FFE-BDEE2CAE0C43}"/>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37894" name="Rectangle 6">
            <a:extLst>
              <a:ext uri="{FF2B5EF4-FFF2-40B4-BE49-F238E27FC236}">
                <a16:creationId xmlns:a16="http://schemas.microsoft.com/office/drawing/2014/main" id="{DE0575AA-1C8F-5F4F-80C8-84BD3596F7A6}"/>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Paper003">
            <a:extLst>
              <a:ext uri="{FF2B5EF4-FFF2-40B4-BE49-F238E27FC236}">
                <a16:creationId xmlns:a16="http://schemas.microsoft.com/office/drawing/2014/main" id="{02B78985-4AEE-7B4E-88FD-C8A577C309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9" descr="k4">
            <a:extLst>
              <a:ext uri="{FF2B5EF4-FFF2-40B4-BE49-F238E27FC236}">
                <a16:creationId xmlns:a16="http://schemas.microsoft.com/office/drawing/2014/main" id="{C295E829-BD1B-4341-AB71-454D01BE6864}"/>
              </a:ext>
            </a:extLst>
          </p:cNvPr>
          <p:cNvPicPr>
            <a:picLocks noChangeAspect="1" noChangeArrowheads="1"/>
          </p:cNvPicPr>
          <p:nvPr/>
        </p:nvPicPr>
        <p:blipFill>
          <a:blip r:embed="rId3">
            <a:lum contras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3">
            <a:extLst>
              <a:ext uri="{FF2B5EF4-FFF2-40B4-BE49-F238E27FC236}">
                <a16:creationId xmlns:a16="http://schemas.microsoft.com/office/drawing/2014/main" id="{8E803850-CAA1-7941-8F3A-8BA3D1883747}"/>
              </a:ext>
            </a:extLst>
          </p:cNvPr>
          <p:cNvSpPr txBox="1">
            <a:spLocks noChangeArrowheads="1"/>
          </p:cNvSpPr>
          <p:nvPr/>
        </p:nvSpPr>
        <p:spPr bwMode="auto">
          <a:xfrm>
            <a:off x="152400" y="609600"/>
            <a:ext cx="8991600" cy="11604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zh-CN" b="1" i="1">
                <a:solidFill>
                  <a:schemeClr val="bg1"/>
                </a:solidFill>
                <a:ea typeface="SimSun" panose="02010600030101010101" pitchFamily="2" charset="-122"/>
              </a:rPr>
              <a:t>Some Helpful Tools for Analyzing Worldviews:</a:t>
            </a:r>
            <a:r>
              <a:rPr lang="en-US" altLang="zh-CN">
                <a:ea typeface="SimSun" panose="02010600030101010101" pitchFamily="2" charset="-122"/>
              </a:rPr>
              <a:t> </a:t>
            </a:r>
            <a:endParaRPr lang="en-US" altLang="en-US" b="1" i="1">
              <a:solidFill>
                <a:schemeClr val="bg1"/>
              </a:solidFill>
            </a:endParaRPr>
          </a:p>
          <a:p>
            <a:pPr lvl="1" eaLnBrk="1" hangingPunct="1">
              <a:spcBef>
                <a:spcPct val="50000"/>
              </a:spcBef>
              <a:buFontTx/>
              <a:buAutoNum type="alphaUcPeriod"/>
            </a:pPr>
            <a:r>
              <a:rPr lang="en-US" altLang="en-US" b="1">
                <a:solidFill>
                  <a:schemeClr val="bg1"/>
                </a:solidFill>
              </a:rPr>
              <a:t>Linguistic (Ethnosemantic) Analysis:</a:t>
            </a:r>
            <a:endParaRPr lang="th-TH" altLang="en-US" b="1">
              <a:solidFill>
                <a:schemeClr val="bg1"/>
              </a:solidFill>
            </a:endParaRPr>
          </a:p>
        </p:txBody>
      </p:sp>
      <p:sp>
        <p:nvSpPr>
          <p:cNvPr id="38917" name="Rectangle 4">
            <a:extLst>
              <a:ext uri="{FF2B5EF4-FFF2-40B4-BE49-F238E27FC236}">
                <a16:creationId xmlns:a16="http://schemas.microsoft.com/office/drawing/2014/main" id="{FD5F549B-A8F0-F94C-B68F-5A7177EBC24D}"/>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38918" name="Rectangle 5">
            <a:extLst>
              <a:ext uri="{FF2B5EF4-FFF2-40B4-BE49-F238E27FC236}">
                <a16:creationId xmlns:a16="http://schemas.microsoft.com/office/drawing/2014/main" id="{394F1825-81ED-9A45-B6E5-F4D166461D92}"/>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38919" name="Rectangle 6">
            <a:extLst>
              <a:ext uri="{FF2B5EF4-FFF2-40B4-BE49-F238E27FC236}">
                <a16:creationId xmlns:a16="http://schemas.microsoft.com/office/drawing/2014/main" id="{6E389FE7-5AA6-D64B-8AD9-38D2A7AFCD76}"/>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Paper003">
            <a:extLst>
              <a:ext uri="{FF2B5EF4-FFF2-40B4-BE49-F238E27FC236}">
                <a16:creationId xmlns:a16="http://schemas.microsoft.com/office/drawing/2014/main" id="{4BD6D87F-4EAA-F046-A9DE-5B4598E4B2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a:extLst>
              <a:ext uri="{FF2B5EF4-FFF2-40B4-BE49-F238E27FC236}">
                <a16:creationId xmlns:a16="http://schemas.microsoft.com/office/drawing/2014/main" id="{077265C3-8C07-0D48-8D97-0785E877E4F0}"/>
              </a:ext>
            </a:extLst>
          </p:cNvPr>
          <p:cNvSpPr txBox="1">
            <a:spLocks noChangeArrowheads="1"/>
          </p:cNvSpPr>
          <p:nvPr/>
        </p:nvSpPr>
        <p:spPr bwMode="auto">
          <a:xfrm>
            <a:off x="152400" y="609600"/>
            <a:ext cx="8991600" cy="18018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zh-CN" b="1" i="1">
                <a:solidFill>
                  <a:schemeClr val="bg1"/>
                </a:solidFill>
                <a:ea typeface="SimSun" panose="02010600030101010101" pitchFamily="2" charset="-122"/>
              </a:rPr>
              <a:t>Some Helpful Tools for Analyzing Worldviews:</a:t>
            </a:r>
            <a:r>
              <a:rPr lang="en-US" altLang="zh-CN">
                <a:ea typeface="SimSun" panose="02010600030101010101" pitchFamily="2" charset="-122"/>
              </a:rPr>
              <a:t> </a:t>
            </a:r>
            <a:endParaRPr lang="en-US" altLang="en-US" b="1" i="1">
              <a:solidFill>
                <a:schemeClr val="bg1"/>
              </a:solidFill>
            </a:endParaRPr>
          </a:p>
          <a:p>
            <a:pPr lvl="1" eaLnBrk="1" hangingPunct="1">
              <a:spcBef>
                <a:spcPct val="50000"/>
              </a:spcBef>
              <a:buFontTx/>
              <a:buAutoNum type="alphaUcPeriod"/>
            </a:pPr>
            <a:r>
              <a:rPr lang="en-US" altLang="en-US" b="1">
                <a:solidFill>
                  <a:schemeClr val="bg2"/>
                </a:solidFill>
              </a:rPr>
              <a:t>Linguistic (Ethnosemantic) Analysis:</a:t>
            </a:r>
            <a:endParaRPr lang="th-TH" altLang="en-US" b="1">
              <a:solidFill>
                <a:schemeClr val="bg2"/>
              </a:solidFill>
            </a:endParaRPr>
          </a:p>
          <a:p>
            <a:pPr lvl="1" eaLnBrk="1" hangingPunct="1">
              <a:spcBef>
                <a:spcPct val="50000"/>
              </a:spcBef>
              <a:buFontTx/>
              <a:buAutoNum type="alphaUcPeriod"/>
            </a:pPr>
            <a:r>
              <a:rPr lang="en-US" altLang="en-US" b="1">
                <a:solidFill>
                  <a:schemeClr val="bg1"/>
                </a:solidFill>
              </a:rPr>
              <a:t>Cultural Sign Analysis:</a:t>
            </a:r>
          </a:p>
        </p:txBody>
      </p:sp>
      <p:sp>
        <p:nvSpPr>
          <p:cNvPr id="39940" name="Rectangle 4">
            <a:extLst>
              <a:ext uri="{FF2B5EF4-FFF2-40B4-BE49-F238E27FC236}">
                <a16:creationId xmlns:a16="http://schemas.microsoft.com/office/drawing/2014/main" id="{AB317F25-A286-4846-837E-F38D677779FE}"/>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39941" name="Rectangle 5">
            <a:extLst>
              <a:ext uri="{FF2B5EF4-FFF2-40B4-BE49-F238E27FC236}">
                <a16:creationId xmlns:a16="http://schemas.microsoft.com/office/drawing/2014/main" id="{9912C407-5AAF-2841-8C60-027F440A8CE1}"/>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39942" name="Rectangle 6">
            <a:extLst>
              <a:ext uri="{FF2B5EF4-FFF2-40B4-BE49-F238E27FC236}">
                <a16:creationId xmlns:a16="http://schemas.microsoft.com/office/drawing/2014/main" id="{9F23B389-2B2B-3945-879E-ECD25709756D}"/>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8" descr="sikh-wedding-rituals">
            <a:extLst>
              <a:ext uri="{FF2B5EF4-FFF2-40B4-BE49-F238E27FC236}">
                <a16:creationId xmlns:a16="http://schemas.microsoft.com/office/drawing/2014/main" id="{CFBB60EC-777C-7941-9BE2-E0FB93AC1BAD}"/>
              </a:ext>
            </a:extLst>
          </p:cNvPr>
          <p:cNvPicPr>
            <a:picLocks noChangeAspect="1" noChangeArrowheads="1"/>
          </p:cNvPicPr>
          <p:nvPr/>
        </p:nvPicPr>
        <p:blipFill>
          <a:blip r:embed="rId2">
            <a:lum contras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3">
            <a:extLst>
              <a:ext uri="{FF2B5EF4-FFF2-40B4-BE49-F238E27FC236}">
                <a16:creationId xmlns:a16="http://schemas.microsoft.com/office/drawing/2014/main" id="{C21423CA-BCEA-D649-9A20-9A1C92701A0E}"/>
              </a:ext>
            </a:extLst>
          </p:cNvPr>
          <p:cNvSpPr txBox="1">
            <a:spLocks noChangeArrowheads="1"/>
          </p:cNvSpPr>
          <p:nvPr/>
        </p:nvSpPr>
        <p:spPr bwMode="auto">
          <a:xfrm>
            <a:off x="152400" y="609600"/>
            <a:ext cx="8991600" cy="24431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zh-CN" b="1" i="1">
                <a:solidFill>
                  <a:schemeClr val="bg1"/>
                </a:solidFill>
                <a:ea typeface="SimSun" panose="02010600030101010101" pitchFamily="2" charset="-122"/>
              </a:rPr>
              <a:t>Some Helpful Tools for Analyzing Worldviews:</a:t>
            </a:r>
            <a:r>
              <a:rPr lang="en-US" altLang="zh-CN">
                <a:ea typeface="SimSun" panose="02010600030101010101" pitchFamily="2" charset="-122"/>
              </a:rPr>
              <a:t> </a:t>
            </a:r>
            <a:endParaRPr lang="en-US" altLang="en-US" b="1" i="1">
              <a:solidFill>
                <a:schemeClr val="bg1"/>
              </a:solidFill>
            </a:endParaRPr>
          </a:p>
          <a:p>
            <a:pPr lvl="1" eaLnBrk="1" hangingPunct="1">
              <a:spcBef>
                <a:spcPct val="50000"/>
              </a:spcBef>
              <a:buFontTx/>
              <a:buAutoNum type="alphaUcPeriod"/>
            </a:pPr>
            <a:r>
              <a:rPr lang="en-US" altLang="en-US" b="1">
                <a:solidFill>
                  <a:schemeClr val="bg2"/>
                </a:solidFill>
              </a:rPr>
              <a:t>Linguistic (Ethnosemantic) Analysis:</a:t>
            </a:r>
            <a:endParaRPr lang="th-TH" altLang="en-US" b="1">
              <a:solidFill>
                <a:schemeClr val="bg2"/>
              </a:solidFill>
            </a:endParaRPr>
          </a:p>
          <a:p>
            <a:pPr lvl="1" eaLnBrk="1" hangingPunct="1">
              <a:spcBef>
                <a:spcPct val="50000"/>
              </a:spcBef>
              <a:buFontTx/>
              <a:buAutoNum type="alphaUcPeriod"/>
            </a:pPr>
            <a:r>
              <a:rPr lang="en-US" altLang="en-US" b="1">
                <a:solidFill>
                  <a:schemeClr val="bg2"/>
                </a:solidFill>
              </a:rPr>
              <a:t>Cultural Sign Analysis:</a:t>
            </a:r>
          </a:p>
          <a:p>
            <a:pPr lvl="1" eaLnBrk="1" hangingPunct="1">
              <a:spcBef>
                <a:spcPct val="50000"/>
              </a:spcBef>
              <a:buFontTx/>
              <a:buAutoNum type="alphaUcPeriod"/>
            </a:pPr>
            <a:r>
              <a:rPr lang="en-US" altLang="en-US" b="1">
                <a:solidFill>
                  <a:schemeClr val="bg1"/>
                </a:solidFill>
              </a:rPr>
              <a:t>Ritual Analysis:</a:t>
            </a:r>
          </a:p>
        </p:txBody>
      </p:sp>
      <p:sp>
        <p:nvSpPr>
          <p:cNvPr id="40964" name="Rectangle 4">
            <a:extLst>
              <a:ext uri="{FF2B5EF4-FFF2-40B4-BE49-F238E27FC236}">
                <a16:creationId xmlns:a16="http://schemas.microsoft.com/office/drawing/2014/main" id="{EE19E264-609F-DE4B-A65D-6D5D670F8EA3}"/>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40965" name="Rectangle 5">
            <a:extLst>
              <a:ext uri="{FF2B5EF4-FFF2-40B4-BE49-F238E27FC236}">
                <a16:creationId xmlns:a16="http://schemas.microsoft.com/office/drawing/2014/main" id="{F038C246-7266-B545-BC2A-A58EAF0BF8FD}"/>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40966" name="Rectangle 6">
            <a:extLst>
              <a:ext uri="{FF2B5EF4-FFF2-40B4-BE49-F238E27FC236}">
                <a16:creationId xmlns:a16="http://schemas.microsoft.com/office/drawing/2014/main" id="{1248F0BB-AED4-224F-B7B9-A781931213F0}"/>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aper003">
            <a:extLst>
              <a:ext uri="{FF2B5EF4-FFF2-40B4-BE49-F238E27FC236}">
                <a16:creationId xmlns:a16="http://schemas.microsoft.com/office/drawing/2014/main" id="{6178D16F-92B0-D148-A1D1-0271F529C5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a:extLst>
              <a:ext uri="{FF2B5EF4-FFF2-40B4-BE49-F238E27FC236}">
                <a16:creationId xmlns:a16="http://schemas.microsoft.com/office/drawing/2014/main" id="{D93B3B9B-66CD-B14D-A928-01128D50634E}"/>
              </a:ext>
            </a:extLst>
          </p:cNvPr>
          <p:cNvSpPr txBox="1">
            <a:spLocks noChangeArrowheads="1"/>
          </p:cNvSpPr>
          <p:nvPr/>
        </p:nvSpPr>
        <p:spPr bwMode="auto">
          <a:xfrm>
            <a:off x="228600" y="1371600"/>
            <a:ext cx="8610600" cy="15875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Important Initial Considerations:</a:t>
            </a:r>
          </a:p>
          <a:p>
            <a:pPr lvl="1" eaLnBrk="1" hangingPunct="1">
              <a:spcBef>
                <a:spcPct val="50000"/>
              </a:spcBef>
              <a:buFontTx/>
              <a:buAutoNum type="alphaUcPeriod"/>
            </a:pPr>
            <a:r>
              <a:rPr lang="en-US" altLang="en-US" b="1">
                <a:solidFill>
                  <a:schemeClr val="bg1"/>
                </a:solidFill>
              </a:rPr>
              <a:t>We have to begin from within our own worldview.</a:t>
            </a:r>
            <a:endParaRPr lang="th-TH" altLang="en-US" b="1">
              <a:solidFill>
                <a:schemeClr val="bg1"/>
              </a:solidFill>
            </a:endParaRPr>
          </a:p>
        </p:txBody>
      </p:sp>
      <p:sp>
        <p:nvSpPr>
          <p:cNvPr id="5124" name="Rectangle 4">
            <a:extLst>
              <a:ext uri="{FF2B5EF4-FFF2-40B4-BE49-F238E27FC236}">
                <a16:creationId xmlns:a16="http://schemas.microsoft.com/office/drawing/2014/main" id="{AE67F8E3-3AD8-7B4D-8FFB-644E63958E56}"/>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5125" name="Rectangle 5">
            <a:extLst>
              <a:ext uri="{FF2B5EF4-FFF2-40B4-BE49-F238E27FC236}">
                <a16:creationId xmlns:a16="http://schemas.microsoft.com/office/drawing/2014/main" id="{D655B889-C0A7-5A4B-B161-A6203A231D38}"/>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Paper003">
            <a:extLst>
              <a:ext uri="{FF2B5EF4-FFF2-40B4-BE49-F238E27FC236}">
                <a16:creationId xmlns:a16="http://schemas.microsoft.com/office/drawing/2014/main" id="{DC87EC89-94B3-4B4B-BDA3-9B3EAC51B7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3">
            <a:extLst>
              <a:ext uri="{FF2B5EF4-FFF2-40B4-BE49-F238E27FC236}">
                <a16:creationId xmlns:a16="http://schemas.microsoft.com/office/drawing/2014/main" id="{DE55B24C-CC7D-204C-9FE0-5742FEDC024E}"/>
              </a:ext>
            </a:extLst>
          </p:cNvPr>
          <p:cNvSpPr txBox="1">
            <a:spLocks noChangeArrowheads="1"/>
          </p:cNvSpPr>
          <p:nvPr/>
        </p:nvSpPr>
        <p:spPr bwMode="auto">
          <a:xfrm>
            <a:off x="152400" y="609600"/>
            <a:ext cx="8991600" cy="35115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zh-CN" b="1" i="1">
                <a:solidFill>
                  <a:schemeClr val="bg1"/>
                </a:solidFill>
                <a:ea typeface="SimSun" panose="02010600030101010101" pitchFamily="2" charset="-122"/>
              </a:rPr>
              <a:t>Some Helpful Tools for Analyzing Worldviews:</a:t>
            </a:r>
            <a:r>
              <a:rPr lang="en-US" altLang="zh-CN">
                <a:ea typeface="SimSun" panose="02010600030101010101" pitchFamily="2" charset="-122"/>
              </a:rPr>
              <a:t> </a:t>
            </a:r>
            <a:endParaRPr lang="en-US" altLang="en-US" b="1" i="1">
              <a:solidFill>
                <a:schemeClr val="bg1"/>
              </a:solidFill>
            </a:endParaRPr>
          </a:p>
          <a:p>
            <a:pPr lvl="1" eaLnBrk="1" hangingPunct="1">
              <a:spcBef>
                <a:spcPct val="50000"/>
              </a:spcBef>
              <a:buFontTx/>
              <a:buAutoNum type="alphaUcPeriod"/>
            </a:pPr>
            <a:r>
              <a:rPr lang="en-US" altLang="en-US" b="1">
                <a:solidFill>
                  <a:schemeClr val="bg2"/>
                </a:solidFill>
              </a:rPr>
              <a:t>Linguistic (Ethnosemantic) Analysis:</a:t>
            </a:r>
            <a:endParaRPr lang="th-TH" altLang="en-US" b="1">
              <a:solidFill>
                <a:schemeClr val="bg2"/>
              </a:solidFill>
            </a:endParaRPr>
          </a:p>
          <a:p>
            <a:pPr lvl="1" eaLnBrk="1" hangingPunct="1">
              <a:spcBef>
                <a:spcPct val="50000"/>
              </a:spcBef>
              <a:buFontTx/>
              <a:buAutoNum type="alphaUcPeriod"/>
            </a:pPr>
            <a:r>
              <a:rPr lang="en-US" altLang="en-US" b="1">
                <a:solidFill>
                  <a:schemeClr val="bg2"/>
                </a:solidFill>
              </a:rPr>
              <a:t>Cultural Sign Analysis:</a:t>
            </a:r>
          </a:p>
          <a:p>
            <a:pPr lvl="1" eaLnBrk="1" hangingPunct="1">
              <a:spcBef>
                <a:spcPct val="50000"/>
              </a:spcBef>
              <a:buFontTx/>
              <a:buAutoNum type="alphaUcPeriod"/>
            </a:pPr>
            <a:r>
              <a:rPr lang="en-US" altLang="en-US" b="1">
                <a:solidFill>
                  <a:schemeClr val="bg2"/>
                </a:solidFill>
              </a:rPr>
              <a:t>Ritual Analysis:</a:t>
            </a:r>
          </a:p>
          <a:p>
            <a:pPr lvl="1" eaLnBrk="1" hangingPunct="1">
              <a:spcBef>
                <a:spcPct val="50000"/>
              </a:spcBef>
              <a:buFontTx/>
              <a:buAutoNum type="alphaUcPeriod"/>
            </a:pPr>
            <a:r>
              <a:rPr lang="en-US" altLang="en-US" b="1">
                <a:solidFill>
                  <a:schemeClr val="bg1"/>
                </a:solidFill>
              </a:rPr>
              <a:t>Folklore and Myth and Wisdom Literature Analysis:</a:t>
            </a:r>
          </a:p>
        </p:txBody>
      </p:sp>
      <p:sp>
        <p:nvSpPr>
          <p:cNvPr id="41988" name="Rectangle 4">
            <a:extLst>
              <a:ext uri="{FF2B5EF4-FFF2-40B4-BE49-F238E27FC236}">
                <a16:creationId xmlns:a16="http://schemas.microsoft.com/office/drawing/2014/main" id="{056B51EF-CF4D-5C4E-A8B6-2475BFA9A766}"/>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41989" name="Rectangle 5">
            <a:extLst>
              <a:ext uri="{FF2B5EF4-FFF2-40B4-BE49-F238E27FC236}">
                <a16:creationId xmlns:a16="http://schemas.microsoft.com/office/drawing/2014/main" id="{FA1A22DB-B0B0-CF45-81B1-102DEF404DE1}"/>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41990" name="Rectangle 6">
            <a:extLst>
              <a:ext uri="{FF2B5EF4-FFF2-40B4-BE49-F238E27FC236}">
                <a16:creationId xmlns:a16="http://schemas.microsoft.com/office/drawing/2014/main" id="{1888081B-96B0-E241-9953-D9A9536D272D}"/>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Paper003">
            <a:extLst>
              <a:ext uri="{FF2B5EF4-FFF2-40B4-BE49-F238E27FC236}">
                <a16:creationId xmlns:a16="http://schemas.microsoft.com/office/drawing/2014/main" id="{C9928F58-EC40-2F4C-AB03-48D77008A4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3">
            <a:extLst>
              <a:ext uri="{FF2B5EF4-FFF2-40B4-BE49-F238E27FC236}">
                <a16:creationId xmlns:a16="http://schemas.microsoft.com/office/drawing/2014/main" id="{8F66A4BC-EAA3-1C45-83C0-7C812B213BA4}"/>
              </a:ext>
            </a:extLst>
          </p:cNvPr>
          <p:cNvSpPr txBox="1">
            <a:spLocks noChangeArrowheads="1"/>
          </p:cNvSpPr>
          <p:nvPr/>
        </p:nvSpPr>
        <p:spPr bwMode="auto">
          <a:xfrm>
            <a:off x="152400" y="609600"/>
            <a:ext cx="8991600" cy="41529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zh-CN" b="1" i="1">
                <a:solidFill>
                  <a:schemeClr val="bg1"/>
                </a:solidFill>
                <a:ea typeface="SimSun" panose="02010600030101010101" pitchFamily="2" charset="-122"/>
              </a:rPr>
              <a:t>Some Helpful Tools for Analyzing Worldviews:</a:t>
            </a:r>
            <a:r>
              <a:rPr lang="en-US" altLang="zh-CN">
                <a:ea typeface="SimSun" panose="02010600030101010101" pitchFamily="2" charset="-122"/>
              </a:rPr>
              <a:t> </a:t>
            </a:r>
            <a:endParaRPr lang="en-US" altLang="en-US" b="1" i="1">
              <a:solidFill>
                <a:schemeClr val="bg1"/>
              </a:solidFill>
            </a:endParaRPr>
          </a:p>
          <a:p>
            <a:pPr lvl="1" eaLnBrk="1" hangingPunct="1">
              <a:spcBef>
                <a:spcPct val="50000"/>
              </a:spcBef>
              <a:buFontTx/>
              <a:buAutoNum type="alphaUcPeriod"/>
            </a:pPr>
            <a:r>
              <a:rPr lang="en-US" altLang="en-US" b="1">
                <a:solidFill>
                  <a:schemeClr val="bg2"/>
                </a:solidFill>
              </a:rPr>
              <a:t>Linguistic (Ethnosemantic) Analysis:</a:t>
            </a:r>
            <a:endParaRPr lang="th-TH" altLang="en-US" b="1">
              <a:solidFill>
                <a:schemeClr val="bg2"/>
              </a:solidFill>
            </a:endParaRPr>
          </a:p>
          <a:p>
            <a:pPr lvl="1" eaLnBrk="1" hangingPunct="1">
              <a:spcBef>
                <a:spcPct val="50000"/>
              </a:spcBef>
              <a:buFontTx/>
              <a:buAutoNum type="alphaUcPeriod"/>
            </a:pPr>
            <a:r>
              <a:rPr lang="en-US" altLang="en-US" b="1">
                <a:solidFill>
                  <a:schemeClr val="bg2"/>
                </a:solidFill>
              </a:rPr>
              <a:t>Cultural Sign Analysis:</a:t>
            </a:r>
          </a:p>
          <a:p>
            <a:pPr lvl="1" eaLnBrk="1" hangingPunct="1">
              <a:spcBef>
                <a:spcPct val="50000"/>
              </a:spcBef>
              <a:buFontTx/>
              <a:buAutoNum type="alphaUcPeriod"/>
            </a:pPr>
            <a:r>
              <a:rPr lang="en-US" altLang="en-US" b="1">
                <a:solidFill>
                  <a:schemeClr val="bg2"/>
                </a:solidFill>
              </a:rPr>
              <a:t>Ritual Analysis:</a:t>
            </a:r>
          </a:p>
          <a:p>
            <a:pPr lvl="1" eaLnBrk="1" hangingPunct="1">
              <a:spcBef>
                <a:spcPct val="50000"/>
              </a:spcBef>
              <a:buFontTx/>
              <a:buAutoNum type="alphaUcPeriod"/>
            </a:pPr>
            <a:r>
              <a:rPr lang="en-US" altLang="en-US" b="1">
                <a:solidFill>
                  <a:schemeClr val="bg2"/>
                </a:solidFill>
              </a:rPr>
              <a:t>Folklore and Myth and Wisdom Literature Analysis:</a:t>
            </a:r>
          </a:p>
          <a:p>
            <a:pPr lvl="1" eaLnBrk="1" hangingPunct="1">
              <a:spcBef>
                <a:spcPct val="50000"/>
              </a:spcBef>
              <a:buFontTx/>
              <a:buAutoNum type="alphaUcPeriod"/>
            </a:pPr>
            <a:r>
              <a:rPr lang="en-US" altLang="en-US" b="1">
                <a:solidFill>
                  <a:schemeClr val="bg1"/>
                </a:solidFill>
              </a:rPr>
              <a:t>Aesthetic Analysis:</a:t>
            </a:r>
          </a:p>
        </p:txBody>
      </p:sp>
      <p:sp>
        <p:nvSpPr>
          <p:cNvPr id="43012" name="Rectangle 4">
            <a:extLst>
              <a:ext uri="{FF2B5EF4-FFF2-40B4-BE49-F238E27FC236}">
                <a16:creationId xmlns:a16="http://schemas.microsoft.com/office/drawing/2014/main" id="{83141A17-7AF8-EC40-AAEA-696500EA0B64}"/>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43013" name="Rectangle 5">
            <a:extLst>
              <a:ext uri="{FF2B5EF4-FFF2-40B4-BE49-F238E27FC236}">
                <a16:creationId xmlns:a16="http://schemas.microsoft.com/office/drawing/2014/main" id="{FA608024-0719-FE43-B7DC-DCBADF286DB7}"/>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43014" name="Rectangle 6">
            <a:extLst>
              <a:ext uri="{FF2B5EF4-FFF2-40B4-BE49-F238E27FC236}">
                <a16:creationId xmlns:a16="http://schemas.microsoft.com/office/drawing/2014/main" id="{2356ABAD-CB45-AC4E-A1AE-36D5966ED51C}"/>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Paper003">
            <a:extLst>
              <a:ext uri="{FF2B5EF4-FFF2-40B4-BE49-F238E27FC236}">
                <a16:creationId xmlns:a16="http://schemas.microsoft.com/office/drawing/2014/main" id="{FD167190-163F-E446-9155-A964C73B04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3">
            <a:extLst>
              <a:ext uri="{FF2B5EF4-FFF2-40B4-BE49-F238E27FC236}">
                <a16:creationId xmlns:a16="http://schemas.microsoft.com/office/drawing/2014/main" id="{45F18A10-2886-1E43-A7AF-8A4430A9334F}"/>
              </a:ext>
            </a:extLst>
          </p:cNvPr>
          <p:cNvSpPr txBox="1">
            <a:spLocks noChangeArrowheads="1"/>
          </p:cNvSpPr>
          <p:nvPr/>
        </p:nvSpPr>
        <p:spPr bwMode="auto">
          <a:xfrm>
            <a:off x="152400" y="609600"/>
            <a:ext cx="8991600" cy="4794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zh-CN" b="1" i="1">
                <a:solidFill>
                  <a:schemeClr val="bg1"/>
                </a:solidFill>
                <a:ea typeface="SimSun" panose="02010600030101010101" pitchFamily="2" charset="-122"/>
              </a:rPr>
              <a:t>Some Helpful Tools for Analyzing Worldviews:</a:t>
            </a:r>
            <a:r>
              <a:rPr lang="en-US" altLang="zh-CN">
                <a:ea typeface="SimSun" panose="02010600030101010101" pitchFamily="2" charset="-122"/>
              </a:rPr>
              <a:t> </a:t>
            </a:r>
            <a:endParaRPr lang="en-US" altLang="en-US" b="1" i="1">
              <a:solidFill>
                <a:schemeClr val="bg1"/>
              </a:solidFill>
            </a:endParaRPr>
          </a:p>
          <a:p>
            <a:pPr lvl="1" eaLnBrk="1" hangingPunct="1">
              <a:spcBef>
                <a:spcPct val="50000"/>
              </a:spcBef>
              <a:buFontTx/>
              <a:buAutoNum type="alphaUcPeriod"/>
            </a:pPr>
            <a:r>
              <a:rPr lang="en-US" altLang="en-US" b="1">
                <a:solidFill>
                  <a:schemeClr val="bg2"/>
                </a:solidFill>
              </a:rPr>
              <a:t>Linguistic (Ethnosemantic) Analysis:</a:t>
            </a:r>
            <a:endParaRPr lang="th-TH" altLang="en-US" b="1">
              <a:solidFill>
                <a:schemeClr val="bg2"/>
              </a:solidFill>
            </a:endParaRPr>
          </a:p>
          <a:p>
            <a:pPr lvl="1" eaLnBrk="1" hangingPunct="1">
              <a:spcBef>
                <a:spcPct val="50000"/>
              </a:spcBef>
              <a:buFontTx/>
              <a:buAutoNum type="alphaUcPeriod"/>
            </a:pPr>
            <a:r>
              <a:rPr lang="en-US" altLang="en-US" b="1">
                <a:solidFill>
                  <a:schemeClr val="bg2"/>
                </a:solidFill>
              </a:rPr>
              <a:t>Cultural Sign Analysis:</a:t>
            </a:r>
          </a:p>
          <a:p>
            <a:pPr lvl="1" eaLnBrk="1" hangingPunct="1">
              <a:spcBef>
                <a:spcPct val="50000"/>
              </a:spcBef>
              <a:buFontTx/>
              <a:buAutoNum type="alphaUcPeriod"/>
            </a:pPr>
            <a:r>
              <a:rPr lang="en-US" altLang="en-US" b="1">
                <a:solidFill>
                  <a:schemeClr val="bg2"/>
                </a:solidFill>
              </a:rPr>
              <a:t>Ritual Analysis:</a:t>
            </a:r>
          </a:p>
          <a:p>
            <a:pPr lvl="1" eaLnBrk="1" hangingPunct="1">
              <a:spcBef>
                <a:spcPct val="50000"/>
              </a:spcBef>
              <a:buFontTx/>
              <a:buAutoNum type="alphaUcPeriod"/>
            </a:pPr>
            <a:r>
              <a:rPr lang="en-US" altLang="en-US" b="1">
                <a:solidFill>
                  <a:schemeClr val="bg2"/>
                </a:solidFill>
              </a:rPr>
              <a:t>Folklore and Myth and Wisdom Literature Analysis:</a:t>
            </a:r>
          </a:p>
          <a:p>
            <a:pPr lvl="1" eaLnBrk="1" hangingPunct="1">
              <a:spcBef>
                <a:spcPct val="50000"/>
              </a:spcBef>
              <a:buFontTx/>
              <a:buAutoNum type="alphaUcPeriod"/>
            </a:pPr>
            <a:r>
              <a:rPr lang="en-US" altLang="en-US" b="1">
                <a:solidFill>
                  <a:schemeClr val="bg2"/>
                </a:solidFill>
              </a:rPr>
              <a:t>Aesthetic Analysis:</a:t>
            </a:r>
          </a:p>
          <a:p>
            <a:pPr lvl="1" eaLnBrk="1" hangingPunct="1">
              <a:spcBef>
                <a:spcPct val="50000"/>
              </a:spcBef>
              <a:buFontTx/>
              <a:buAutoNum type="alphaUcPeriod"/>
            </a:pPr>
            <a:r>
              <a:rPr lang="en-US" altLang="en-US" b="1">
                <a:solidFill>
                  <a:schemeClr val="bg1"/>
                </a:solidFill>
              </a:rPr>
              <a:t>Utilize Intercultural Comparisons:</a:t>
            </a:r>
          </a:p>
        </p:txBody>
      </p:sp>
      <p:sp>
        <p:nvSpPr>
          <p:cNvPr id="44036" name="Rectangle 4">
            <a:extLst>
              <a:ext uri="{FF2B5EF4-FFF2-40B4-BE49-F238E27FC236}">
                <a16:creationId xmlns:a16="http://schemas.microsoft.com/office/drawing/2014/main" id="{2829994B-D85D-6243-9996-5EA431CCF327}"/>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44037" name="Rectangle 5">
            <a:extLst>
              <a:ext uri="{FF2B5EF4-FFF2-40B4-BE49-F238E27FC236}">
                <a16:creationId xmlns:a16="http://schemas.microsoft.com/office/drawing/2014/main" id="{F290B6F6-88C9-7941-BDDA-60E805C46D7C}"/>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44038" name="Rectangle 6">
            <a:extLst>
              <a:ext uri="{FF2B5EF4-FFF2-40B4-BE49-F238E27FC236}">
                <a16:creationId xmlns:a16="http://schemas.microsoft.com/office/drawing/2014/main" id="{793ACB94-FF3D-D440-9571-E8CEE29AB56A}"/>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Paper003">
            <a:extLst>
              <a:ext uri="{FF2B5EF4-FFF2-40B4-BE49-F238E27FC236}">
                <a16:creationId xmlns:a16="http://schemas.microsoft.com/office/drawing/2014/main" id="{16466653-34F2-3D4D-A500-5377A7459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3">
            <a:extLst>
              <a:ext uri="{FF2B5EF4-FFF2-40B4-BE49-F238E27FC236}">
                <a16:creationId xmlns:a16="http://schemas.microsoft.com/office/drawing/2014/main" id="{1BCC1F2E-F930-8B44-8D8D-C9D1D15DFB79}"/>
              </a:ext>
            </a:extLst>
          </p:cNvPr>
          <p:cNvSpPr txBox="1">
            <a:spLocks noChangeArrowheads="1"/>
          </p:cNvSpPr>
          <p:nvPr/>
        </p:nvSpPr>
        <p:spPr bwMode="auto">
          <a:xfrm>
            <a:off x="152400" y="609600"/>
            <a:ext cx="8991600" cy="54356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zh-CN" b="1" i="1">
                <a:solidFill>
                  <a:schemeClr val="bg1"/>
                </a:solidFill>
                <a:ea typeface="SimSun" panose="02010600030101010101" pitchFamily="2" charset="-122"/>
              </a:rPr>
              <a:t>Some Helpful Tools for Analyzing Worldviews:</a:t>
            </a:r>
            <a:r>
              <a:rPr lang="en-US" altLang="zh-CN">
                <a:ea typeface="SimSun" panose="02010600030101010101" pitchFamily="2" charset="-122"/>
              </a:rPr>
              <a:t> </a:t>
            </a:r>
            <a:endParaRPr lang="en-US" altLang="en-US" b="1" i="1">
              <a:solidFill>
                <a:schemeClr val="bg1"/>
              </a:solidFill>
            </a:endParaRPr>
          </a:p>
          <a:p>
            <a:pPr lvl="1" eaLnBrk="1" hangingPunct="1">
              <a:spcBef>
                <a:spcPct val="50000"/>
              </a:spcBef>
              <a:buFontTx/>
              <a:buAutoNum type="alphaUcPeriod"/>
            </a:pPr>
            <a:r>
              <a:rPr lang="en-US" altLang="en-US" b="1">
                <a:solidFill>
                  <a:schemeClr val="bg2"/>
                </a:solidFill>
              </a:rPr>
              <a:t>Linguistic (Ethnosemantic) Analysis:</a:t>
            </a:r>
            <a:endParaRPr lang="th-TH" altLang="en-US" b="1">
              <a:solidFill>
                <a:schemeClr val="bg2"/>
              </a:solidFill>
            </a:endParaRPr>
          </a:p>
          <a:p>
            <a:pPr lvl="1" eaLnBrk="1" hangingPunct="1">
              <a:spcBef>
                <a:spcPct val="50000"/>
              </a:spcBef>
              <a:buFontTx/>
              <a:buAutoNum type="alphaUcPeriod"/>
            </a:pPr>
            <a:r>
              <a:rPr lang="en-US" altLang="en-US" b="1">
                <a:solidFill>
                  <a:schemeClr val="bg2"/>
                </a:solidFill>
              </a:rPr>
              <a:t>Cultural Sign Analysis:</a:t>
            </a:r>
          </a:p>
          <a:p>
            <a:pPr lvl="1" eaLnBrk="1" hangingPunct="1">
              <a:spcBef>
                <a:spcPct val="50000"/>
              </a:spcBef>
              <a:buFontTx/>
              <a:buAutoNum type="alphaUcPeriod"/>
            </a:pPr>
            <a:r>
              <a:rPr lang="en-US" altLang="en-US" b="1">
                <a:solidFill>
                  <a:schemeClr val="bg2"/>
                </a:solidFill>
              </a:rPr>
              <a:t>Ritual Analysis:</a:t>
            </a:r>
          </a:p>
          <a:p>
            <a:pPr lvl="1" eaLnBrk="1" hangingPunct="1">
              <a:spcBef>
                <a:spcPct val="50000"/>
              </a:spcBef>
              <a:buFontTx/>
              <a:buAutoNum type="alphaUcPeriod"/>
            </a:pPr>
            <a:r>
              <a:rPr lang="en-US" altLang="en-US" b="1">
                <a:solidFill>
                  <a:schemeClr val="bg2"/>
                </a:solidFill>
              </a:rPr>
              <a:t>Folklore and Myth and Wisdom Literature Analysis:</a:t>
            </a:r>
          </a:p>
          <a:p>
            <a:pPr lvl="1" eaLnBrk="1" hangingPunct="1">
              <a:spcBef>
                <a:spcPct val="50000"/>
              </a:spcBef>
              <a:buFontTx/>
              <a:buAutoNum type="alphaUcPeriod"/>
            </a:pPr>
            <a:r>
              <a:rPr lang="en-US" altLang="en-US" b="1">
                <a:solidFill>
                  <a:schemeClr val="bg2"/>
                </a:solidFill>
              </a:rPr>
              <a:t>Aesthetic Analysis:</a:t>
            </a:r>
          </a:p>
          <a:p>
            <a:pPr lvl="1" eaLnBrk="1" hangingPunct="1">
              <a:spcBef>
                <a:spcPct val="50000"/>
              </a:spcBef>
              <a:buFontTx/>
              <a:buAutoNum type="alphaUcPeriod"/>
            </a:pPr>
            <a:r>
              <a:rPr lang="en-US" altLang="en-US" b="1">
                <a:solidFill>
                  <a:schemeClr val="bg2"/>
                </a:solidFill>
              </a:rPr>
              <a:t>Utilize Intercultural Comparisons:</a:t>
            </a:r>
          </a:p>
          <a:p>
            <a:pPr lvl="1" eaLnBrk="1" hangingPunct="1">
              <a:spcBef>
                <a:spcPct val="50000"/>
              </a:spcBef>
              <a:buFontTx/>
              <a:buAutoNum type="alphaUcPeriod"/>
            </a:pPr>
            <a:r>
              <a:rPr lang="en-US" altLang="en-US" b="1">
                <a:solidFill>
                  <a:schemeClr val="bg1"/>
                </a:solidFill>
              </a:rPr>
              <a:t>Look for Informants:</a:t>
            </a:r>
          </a:p>
        </p:txBody>
      </p:sp>
      <p:sp>
        <p:nvSpPr>
          <p:cNvPr id="45060" name="Rectangle 4">
            <a:extLst>
              <a:ext uri="{FF2B5EF4-FFF2-40B4-BE49-F238E27FC236}">
                <a16:creationId xmlns:a16="http://schemas.microsoft.com/office/drawing/2014/main" id="{55BC9700-DE73-4942-83EF-0CD2B6D95111}"/>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45061" name="Rectangle 5">
            <a:extLst>
              <a:ext uri="{FF2B5EF4-FFF2-40B4-BE49-F238E27FC236}">
                <a16:creationId xmlns:a16="http://schemas.microsoft.com/office/drawing/2014/main" id="{62A6AAB0-3B0D-3A4C-8A97-1159AFDAD31A}"/>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45062" name="Rectangle 6">
            <a:extLst>
              <a:ext uri="{FF2B5EF4-FFF2-40B4-BE49-F238E27FC236}">
                <a16:creationId xmlns:a16="http://schemas.microsoft.com/office/drawing/2014/main" id="{C1F3974E-7CDE-8D40-A810-16F3F80508FE}"/>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Paper003">
            <a:extLst>
              <a:ext uri="{FF2B5EF4-FFF2-40B4-BE49-F238E27FC236}">
                <a16:creationId xmlns:a16="http://schemas.microsoft.com/office/drawing/2014/main" id="{3D9CE333-E7C4-F74B-ACD6-B27C592FE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3">
            <a:extLst>
              <a:ext uri="{FF2B5EF4-FFF2-40B4-BE49-F238E27FC236}">
                <a16:creationId xmlns:a16="http://schemas.microsoft.com/office/drawing/2014/main" id="{02C348AE-4141-9446-A5E2-72EBD74D16DD}"/>
              </a:ext>
            </a:extLst>
          </p:cNvPr>
          <p:cNvSpPr txBox="1">
            <a:spLocks noChangeArrowheads="1"/>
          </p:cNvSpPr>
          <p:nvPr/>
        </p:nvSpPr>
        <p:spPr bwMode="auto">
          <a:xfrm>
            <a:off x="152400" y="1600200"/>
            <a:ext cx="8991600" cy="2014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5"/>
            </a:pPr>
            <a:r>
              <a:rPr lang="en-US" altLang="zh-CN" b="1" i="1">
                <a:solidFill>
                  <a:schemeClr val="bg1"/>
                </a:solidFill>
                <a:ea typeface="SimSun" panose="02010600030101010101" pitchFamily="2" charset="-122"/>
              </a:rPr>
              <a:t>A Few Closing Questions For Further Consideration:</a:t>
            </a:r>
            <a:r>
              <a:rPr lang="en-US" altLang="zh-CN">
                <a:ea typeface="SimSun" panose="02010600030101010101" pitchFamily="2" charset="-122"/>
              </a:rPr>
              <a:t> </a:t>
            </a:r>
            <a:endParaRPr lang="en-US" altLang="en-US" b="1" i="1">
              <a:solidFill>
                <a:schemeClr val="bg1"/>
              </a:solidFill>
            </a:endParaRPr>
          </a:p>
          <a:p>
            <a:pPr lvl="1" eaLnBrk="1" hangingPunct="1">
              <a:spcBef>
                <a:spcPct val="50000"/>
              </a:spcBef>
              <a:buFontTx/>
              <a:buAutoNum type="alphaUcPeriod"/>
            </a:pPr>
            <a:r>
              <a:rPr lang="en-US" altLang="en-US" b="1">
                <a:solidFill>
                  <a:schemeClr val="bg1"/>
                </a:solidFill>
              </a:rPr>
              <a:t>Does the worldview adequately represent reality?</a:t>
            </a:r>
          </a:p>
        </p:txBody>
      </p:sp>
      <p:sp>
        <p:nvSpPr>
          <p:cNvPr id="46084" name="Rectangle 4">
            <a:extLst>
              <a:ext uri="{FF2B5EF4-FFF2-40B4-BE49-F238E27FC236}">
                <a16:creationId xmlns:a16="http://schemas.microsoft.com/office/drawing/2014/main" id="{F18A6564-DC18-A44F-ACF3-66CF3CB115B7}"/>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46085" name="Rectangle 5">
            <a:extLst>
              <a:ext uri="{FF2B5EF4-FFF2-40B4-BE49-F238E27FC236}">
                <a16:creationId xmlns:a16="http://schemas.microsoft.com/office/drawing/2014/main" id="{5813783D-2F78-4C49-B61A-C87908A91F88}"/>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46086" name="Rectangle 6">
            <a:extLst>
              <a:ext uri="{FF2B5EF4-FFF2-40B4-BE49-F238E27FC236}">
                <a16:creationId xmlns:a16="http://schemas.microsoft.com/office/drawing/2014/main" id="{24B1F23F-4FEF-A145-A623-874772105118}"/>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Paper003">
            <a:extLst>
              <a:ext uri="{FF2B5EF4-FFF2-40B4-BE49-F238E27FC236}">
                <a16:creationId xmlns:a16="http://schemas.microsoft.com/office/drawing/2014/main" id="{38BA6C95-8615-AA49-B9AD-54FDC08CA9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3">
            <a:extLst>
              <a:ext uri="{FF2B5EF4-FFF2-40B4-BE49-F238E27FC236}">
                <a16:creationId xmlns:a16="http://schemas.microsoft.com/office/drawing/2014/main" id="{5189C99E-8E76-0449-9191-04AEDDF51FEB}"/>
              </a:ext>
            </a:extLst>
          </p:cNvPr>
          <p:cNvSpPr txBox="1">
            <a:spLocks noChangeArrowheads="1"/>
          </p:cNvSpPr>
          <p:nvPr/>
        </p:nvSpPr>
        <p:spPr bwMode="auto">
          <a:xfrm>
            <a:off x="152400" y="1600200"/>
            <a:ext cx="8991600" cy="30829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5"/>
            </a:pPr>
            <a:r>
              <a:rPr lang="en-US" altLang="zh-CN" b="1" i="1">
                <a:solidFill>
                  <a:schemeClr val="bg1"/>
                </a:solidFill>
                <a:ea typeface="SimSun" panose="02010600030101010101" pitchFamily="2" charset="-122"/>
              </a:rPr>
              <a:t>A Few Closing Questions For Further Consideration:</a:t>
            </a:r>
            <a:r>
              <a:rPr lang="en-US" altLang="zh-CN">
                <a:ea typeface="SimSun" panose="02010600030101010101" pitchFamily="2" charset="-122"/>
              </a:rPr>
              <a:t> </a:t>
            </a:r>
            <a:endParaRPr lang="en-US" altLang="en-US" b="1" i="1">
              <a:solidFill>
                <a:schemeClr val="bg1"/>
              </a:solidFill>
            </a:endParaRPr>
          </a:p>
          <a:p>
            <a:pPr lvl="1" eaLnBrk="1" hangingPunct="1">
              <a:spcBef>
                <a:spcPct val="50000"/>
              </a:spcBef>
              <a:buFontTx/>
              <a:buAutoNum type="alphaUcPeriod"/>
            </a:pPr>
            <a:r>
              <a:rPr lang="en-US" altLang="en-US" b="1">
                <a:solidFill>
                  <a:schemeClr val="bg2"/>
                </a:solidFill>
              </a:rPr>
              <a:t>Does the worldview adequately represent reality?</a:t>
            </a:r>
            <a:endParaRPr lang="th-TH" altLang="en-US" b="1">
              <a:solidFill>
                <a:schemeClr val="bg2"/>
              </a:solidFill>
            </a:endParaRPr>
          </a:p>
          <a:p>
            <a:pPr lvl="1" eaLnBrk="1" hangingPunct="1">
              <a:spcBef>
                <a:spcPct val="50000"/>
              </a:spcBef>
              <a:buFontTx/>
              <a:buAutoNum type="alphaUcPeriod"/>
            </a:pPr>
            <a:r>
              <a:rPr lang="en-US" altLang="en-US" b="1">
                <a:solidFill>
                  <a:schemeClr val="bg1"/>
                </a:solidFill>
              </a:rPr>
              <a:t>Does the worldview really explain what it claims to explain?</a:t>
            </a:r>
          </a:p>
        </p:txBody>
      </p:sp>
      <p:sp>
        <p:nvSpPr>
          <p:cNvPr id="47108" name="Rectangle 4">
            <a:extLst>
              <a:ext uri="{FF2B5EF4-FFF2-40B4-BE49-F238E27FC236}">
                <a16:creationId xmlns:a16="http://schemas.microsoft.com/office/drawing/2014/main" id="{C3E95C97-1170-7A45-93C8-1381BC7B103C}"/>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47109" name="Rectangle 5">
            <a:extLst>
              <a:ext uri="{FF2B5EF4-FFF2-40B4-BE49-F238E27FC236}">
                <a16:creationId xmlns:a16="http://schemas.microsoft.com/office/drawing/2014/main" id="{90EF36CA-1E5D-044C-B960-86237FCBA227}"/>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47110" name="Rectangle 6">
            <a:extLst>
              <a:ext uri="{FF2B5EF4-FFF2-40B4-BE49-F238E27FC236}">
                <a16:creationId xmlns:a16="http://schemas.microsoft.com/office/drawing/2014/main" id="{648512A9-28E9-A142-87AE-B09347D21838}"/>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Paper003">
            <a:extLst>
              <a:ext uri="{FF2B5EF4-FFF2-40B4-BE49-F238E27FC236}">
                <a16:creationId xmlns:a16="http://schemas.microsoft.com/office/drawing/2014/main" id="{8D23AB51-FA93-854C-B0FF-12F003DC52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3">
            <a:extLst>
              <a:ext uri="{FF2B5EF4-FFF2-40B4-BE49-F238E27FC236}">
                <a16:creationId xmlns:a16="http://schemas.microsoft.com/office/drawing/2014/main" id="{020854B4-A799-D846-AEB7-6020610ABF00}"/>
              </a:ext>
            </a:extLst>
          </p:cNvPr>
          <p:cNvSpPr txBox="1">
            <a:spLocks noChangeArrowheads="1"/>
          </p:cNvSpPr>
          <p:nvPr/>
        </p:nvSpPr>
        <p:spPr bwMode="auto">
          <a:xfrm>
            <a:off x="152400" y="1600200"/>
            <a:ext cx="8991600" cy="37242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5"/>
            </a:pPr>
            <a:r>
              <a:rPr lang="en-US" altLang="zh-CN" b="1" i="1">
                <a:solidFill>
                  <a:schemeClr val="bg1"/>
                </a:solidFill>
                <a:ea typeface="SimSun" panose="02010600030101010101" pitchFamily="2" charset="-122"/>
              </a:rPr>
              <a:t>A Few Closing Questions For Further Consideration:</a:t>
            </a:r>
            <a:r>
              <a:rPr lang="en-US" altLang="zh-CN">
                <a:ea typeface="SimSun" panose="02010600030101010101" pitchFamily="2" charset="-122"/>
              </a:rPr>
              <a:t> </a:t>
            </a:r>
            <a:endParaRPr lang="en-US" altLang="en-US" b="1" i="1">
              <a:solidFill>
                <a:schemeClr val="bg1"/>
              </a:solidFill>
            </a:endParaRPr>
          </a:p>
          <a:p>
            <a:pPr lvl="1" eaLnBrk="1" hangingPunct="1">
              <a:spcBef>
                <a:spcPct val="50000"/>
              </a:spcBef>
              <a:buFontTx/>
              <a:buAutoNum type="alphaUcPeriod"/>
            </a:pPr>
            <a:r>
              <a:rPr lang="en-US" altLang="en-US" b="1">
                <a:solidFill>
                  <a:schemeClr val="bg2"/>
                </a:solidFill>
              </a:rPr>
              <a:t>Does the worldview adequately represent reality?</a:t>
            </a:r>
            <a:endParaRPr lang="th-TH" altLang="en-US" b="1">
              <a:solidFill>
                <a:schemeClr val="bg2"/>
              </a:solidFill>
            </a:endParaRPr>
          </a:p>
          <a:p>
            <a:pPr lvl="1" eaLnBrk="1" hangingPunct="1">
              <a:spcBef>
                <a:spcPct val="50000"/>
              </a:spcBef>
              <a:buFontTx/>
              <a:buAutoNum type="alphaUcPeriod"/>
            </a:pPr>
            <a:r>
              <a:rPr lang="en-US" altLang="en-US" b="1">
                <a:solidFill>
                  <a:schemeClr val="bg2"/>
                </a:solidFill>
              </a:rPr>
              <a:t>Does the worldview really explain what it claims to explain?</a:t>
            </a:r>
          </a:p>
          <a:p>
            <a:pPr lvl="1" eaLnBrk="1" hangingPunct="1">
              <a:spcBef>
                <a:spcPct val="50000"/>
              </a:spcBef>
              <a:buFontTx/>
              <a:buAutoNum type="alphaUcPeriod"/>
            </a:pPr>
            <a:r>
              <a:rPr lang="en-US" altLang="en-US" b="1">
                <a:solidFill>
                  <a:schemeClr val="bg1"/>
                </a:solidFill>
              </a:rPr>
              <a:t>Is the worldview subjectively satisfying?</a:t>
            </a:r>
          </a:p>
        </p:txBody>
      </p:sp>
      <p:sp>
        <p:nvSpPr>
          <p:cNvPr id="48132" name="Rectangle 4">
            <a:extLst>
              <a:ext uri="{FF2B5EF4-FFF2-40B4-BE49-F238E27FC236}">
                <a16:creationId xmlns:a16="http://schemas.microsoft.com/office/drawing/2014/main" id="{30A4976E-275F-4249-8DF8-46656D84DD56}"/>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48133" name="Rectangle 5">
            <a:extLst>
              <a:ext uri="{FF2B5EF4-FFF2-40B4-BE49-F238E27FC236}">
                <a16:creationId xmlns:a16="http://schemas.microsoft.com/office/drawing/2014/main" id="{1ACB1D82-6CC8-6640-ADF6-FD5D4FBE1DFA}"/>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48134" name="Rectangle 6">
            <a:extLst>
              <a:ext uri="{FF2B5EF4-FFF2-40B4-BE49-F238E27FC236}">
                <a16:creationId xmlns:a16="http://schemas.microsoft.com/office/drawing/2014/main" id="{04B6FA2D-E73E-8045-854F-14FF458419D7}"/>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Paper003">
            <a:extLst>
              <a:ext uri="{FF2B5EF4-FFF2-40B4-BE49-F238E27FC236}">
                <a16:creationId xmlns:a16="http://schemas.microsoft.com/office/drawing/2014/main" id="{C80E866F-B07B-B14B-8EC8-7620BBD2FD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3">
            <a:extLst>
              <a:ext uri="{FF2B5EF4-FFF2-40B4-BE49-F238E27FC236}">
                <a16:creationId xmlns:a16="http://schemas.microsoft.com/office/drawing/2014/main" id="{5BD18F5B-2904-0840-89B1-4F5AE81FEBB0}"/>
              </a:ext>
            </a:extLst>
          </p:cNvPr>
          <p:cNvSpPr txBox="1">
            <a:spLocks noChangeArrowheads="1"/>
          </p:cNvSpPr>
          <p:nvPr/>
        </p:nvSpPr>
        <p:spPr bwMode="auto">
          <a:xfrm>
            <a:off x="152400" y="1600200"/>
            <a:ext cx="8991600" cy="44005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a:defRPr sz="2800">
                <a:solidFill>
                  <a:schemeClr val="tx1"/>
                </a:solidFill>
                <a:latin typeface="Arial" charset="0"/>
                <a:cs typeface="Angsana New" pitchFamily="18" charset="-34"/>
              </a:defRPr>
            </a:lvl1pPr>
            <a:lvl2pPr marL="1168400" indent="-711200">
              <a:defRPr sz="2800">
                <a:solidFill>
                  <a:schemeClr val="tx1"/>
                </a:solidFill>
                <a:latin typeface="Arial" charset="0"/>
                <a:cs typeface="Angsana New" pitchFamily="18" charset="-34"/>
              </a:defRPr>
            </a:lvl2pPr>
            <a:lvl3pPr marL="1625600" indent="-711200">
              <a:defRPr sz="2800">
                <a:solidFill>
                  <a:schemeClr val="tx1"/>
                </a:solidFill>
                <a:latin typeface="Arial" charset="0"/>
                <a:cs typeface="Angsana New" pitchFamily="18" charset="-34"/>
              </a:defRPr>
            </a:lvl3pPr>
            <a:lvl4pPr marL="2082800" indent="-711200">
              <a:defRPr sz="2800">
                <a:solidFill>
                  <a:schemeClr val="tx1"/>
                </a:solidFill>
                <a:latin typeface="Arial" charset="0"/>
                <a:cs typeface="Angsana New" pitchFamily="18" charset="-34"/>
              </a:defRPr>
            </a:lvl4pPr>
            <a:lvl5pPr marL="2540000" indent="-711200">
              <a:defRPr sz="2800">
                <a:solidFill>
                  <a:schemeClr val="tx1"/>
                </a:solidFill>
                <a:latin typeface="Arial" charset="0"/>
                <a:cs typeface="Angsana New" pitchFamily="18" charset="-34"/>
              </a:defRPr>
            </a:lvl5pPr>
            <a:lvl6pPr marL="2997200" indent="-711200" fontAlgn="base">
              <a:spcBef>
                <a:spcPct val="0"/>
              </a:spcBef>
              <a:spcAft>
                <a:spcPct val="0"/>
              </a:spcAft>
              <a:defRPr sz="2800">
                <a:solidFill>
                  <a:schemeClr val="tx1"/>
                </a:solidFill>
                <a:latin typeface="Arial" charset="0"/>
                <a:cs typeface="Angsana New" pitchFamily="18" charset="-34"/>
              </a:defRPr>
            </a:lvl6pPr>
            <a:lvl7pPr marL="3454400" indent="-711200" fontAlgn="base">
              <a:spcBef>
                <a:spcPct val="0"/>
              </a:spcBef>
              <a:spcAft>
                <a:spcPct val="0"/>
              </a:spcAft>
              <a:defRPr sz="2800">
                <a:solidFill>
                  <a:schemeClr val="tx1"/>
                </a:solidFill>
                <a:latin typeface="Arial" charset="0"/>
                <a:cs typeface="Angsana New" pitchFamily="18" charset="-34"/>
              </a:defRPr>
            </a:lvl7pPr>
            <a:lvl8pPr marL="3911600" indent="-711200" fontAlgn="base">
              <a:spcBef>
                <a:spcPct val="0"/>
              </a:spcBef>
              <a:spcAft>
                <a:spcPct val="0"/>
              </a:spcAft>
              <a:defRPr sz="2800">
                <a:solidFill>
                  <a:schemeClr val="tx1"/>
                </a:solidFill>
                <a:latin typeface="Arial" charset="0"/>
                <a:cs typeface="Angsana New" pitchFamily="18" charset="-34"/>
              </a:defRPr>
            </a:lvl8pPr>
            <a:lvl9pPr marL="4368800" indent="-711200" fontAlgn="base">
              <a:spcBef>
                <a:spcPct val="0"/>
              </a:spcBef>
              <a:spcAft>
                <a:spcPct val="0"/>
              </a:spcAft>
              <a:defRPr sz="2800">
                <a:solidFill>
                  <a:schemeClr val="tx1"/>
                </a:solidFill>
                <a:latin typeface="Arial" charset="0"/>
                <a:cs typeface="Angsana New" pitchFamily="18" charset="-34"/>
              </a:defRPr>
            </a:lvl9pPr>
          </a:lstStyle>
          <a:p>
            <a:pPr>
              <a:spcBef>
                <a:spcPct val="50000"/>
              </a:spcBef>
              <a:buFontTx/>
              <a:buAutoNum type="romanUcPeriod" startAt="5"/>
              <a:defRPr/>
            </a:pPr>
            <a:r>
              <a:rPr lang="en-US" altLang="zh-CN" b="1" i="1" dirty="0">
                <a:solidFill>
                  <a:schemeClr val="bg1"/>
                </a:solidFill>
                <a:ea typeface="宋体" charset="-122"/>
              </a:rPr>
              <a:t>A Few Closing Questions For Further Consideration:</a:t>
            </a:r>
            <a:r>
              <a:rPr lang="en-US" altLang="zh-CN" dirty="0">
                <a:ea typeface="宋体" charset="-122"/>
              </a:rPr>
              <a:t> </a:t>
            </a:r>
            <a:endParaRPr lang="en-US" b="1" i="1" dirty="0">
              <a:solidFill>
                <a:schemeClr val="bg1"/>
              </a:solidFill>
            </a:endParaRPr>
          </a:p>
          <a:p>
            <a:pPr lvl="1">
              <a:spcBef>
                <a:spcPct val="50000"/>
              </a:spcBef>
              <a:buFontTx/>
              <a:buAutoNum type="alphaUcPeriod"/>
              <a:defRPr/>
            </a:pPr>
            <a:r>
              <a:rPr lang="en-US" b="1" dirty="0">
                <a:solidFill>
                  <a:schemeClr val="bg2"/>
                </a:solidFill>
              </a:rPr>
              <a:t>Does the worldview adequately represent reality?</a:t>
            </a:r>
            <a:endParaRPr lang="th-TH" b="1" dirty="0">
              <a:solidFill>
                <a:schemeClr val="bg2"/>
              </a:solidFill>
            </a:endParaRPr>
          </a:p>
          <a:p>
            <a:pPr lvl="1">
              <a:spcBef>
                <a:spcPct val="50000"/>
              </a:spcBef>
              <a:buFontTx/>
              <a:buAutoNum type="alphaUcPeriod"/>
              <a:defRPr/>
            </a:pPr>
            <a:r>
              <a:rPr lang="en-US" b="1" dirty="0">
                <a:solidFill>
                  <a:schemeClr val="bg2"/>
                </a:solidFill>
              </a:rPr>
              <a:t>Does the worldview really explain what it claims to explain?</a:t>
            </a:r>
          </a:p>
          <a:p>
            <a:pPr lvl="1">
              <a:spcBef>
                <a:spcPct val="50000"/>
              </a:spcBef>
              <a:buFontTx/>
              <a:buAutoNum type="alphaUcPeriod"/>
              <a:defRPr/>
            </a:pPr>
            <a:r>
              <a:rPr lang="en-US" b="1" dirty="0">
                <a:solidFill>
                  <a:schemeClr val="bg1">
                    <a:lumMod val="50000"/>
                  </a:schemeClr>
                </a:solidFill>
              </a:rPr>
              <a:t>Is the worldview subjectively satisfying?</a:t>
            </a:r>
          </a:p>
          <a:p>
            <a:pPr lvl="1">
              <a:spcBef>
                <a:spcPct val="50000"/>
              </a:spcBef>
              <a:buFontTx/>
              <a:buAutoNum type="alphaUcPeriod"/>
              <a:defRPr/>
            </a:pPr>
            <a:r>
              <a:rPr lang="en-US" b="1" dirty="0">
                <a:solidFill>
                  <a:schemeClr val="bg1"/>
                </a:solidFill>
              </a:rPr>
              <a:t>Does it coincide with a biblical worldview?</a:t>
            </a:r>
          </a:p>
        </p:txBody>
      </p:sp>
      <p:sp>
        <p:nvSpPr>
          <p:cNvPr id="49156" name="Rectangle 4">
            <a:extLst>
              <a:ext uri="{FF2B5EF4-FFF2-40B4-BE49-F238E27FC236}">
                <a16:creationId xmlns:a16="http://schemas.microsoft.com/office/drawing/2014/main" id="{45BC2011-824E-C446-B406-E6438C697038}"/>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49157" name="Rectangle 5">
            <a:extLst>
              <a:ext uri="{FF2B5EF4-FFF2-40B4-BE49-F238E27FC236}">
                <a16:creationId xmlns:a16="http://schemas.microsoft.com/office/drawing/2014/main" id="{BC92BB06-BCBB-3F4F-AADF-8E5826CBA220}"/>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49158" name="Rectangle 6">
            <a:extLst>
              <a:ext uri="{FF2B5EF4-FFF2-40B4-BE49-F238E27FC236}">
                <a16:creationId xmlns:a16="http://schemas.microsoft.com/office/drawing/2014/main" id="{8A5C1D96-27C3-B442-9D7E-0C1E6F578BE8}"/>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Paper003">
            <a:extLst>
              <a:ext uri="{FF2B5EF4-FFF2-40B4-BE49-F238E27FC236}">
                <a16:creationId xmlns:a16="http://schemas.microsoft.com/office/drawing/2014/main" id="{7B0562EF-18E7-6843-849A-36AC8739C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3">
            <a:extLst>
              <a:ext uri="{FF2B5EF4-FFF2-40B4-BE49-F238E27FC236}">
                <a16:creationId xmlns:a16="http://schemas.microsoft.com/office/drawing/2014/main" id="{5F15AB2C-6423-F745-88D6-F04113CF487A}"/>
              </a:ext>
            </a:extLst>
          </p:cNvPr>
          <p:cNvSpPr txBox="1">
            <a:spLocks noChangeArrowheads="1"/>
          </p:cNvSpPr>
          <p:nvPr/>
        </p:nvSpPr>
        <p:spPr bwMode="auto">
          <a:xfrm>
            <a:off x="0" y="160020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algn="ctr" eaLnBrk="1" hangingPunct="1">
              <a:spcBef>
                <a:spcPct val="50000"/>
              </a:spcBef>
              <a:buFontTx/>
              <a:buAutoNum type="romanUcPeriod" startAt="6"/>
            </a:pPr>
            <a:r>
              <a:rPr lang="en-US" altLang="zh-CN" b="1" i="1">
                <a:solidFill>
                  <a:schemeClr val="bg1"/>
                </a:solidFill>
                <a:ea typeface="SimSun" panose="02010600030101010101" pitchFamily="2" charset="-122"/>
              </a:rPr>
              <a:t>Conclusion:</a:t>
            </a:r>
            <a:endParaRPr lang="en-US" altLang="en-US" b="1">
              <a:solidFill>
                <a:schemeClr val="bg1"/>
              </a:solidFill>
            </a:endParaRPr>
          </a:p>
        </p:txBody>
      </p:sp>
      <p:sp>
        <p:nvSpPr>
          <p:cNvPr id="50180" name="Rectangle 4">
            <a:extLst>
              <a:ext uri="{FF2B5EF4-FFF2-40B4-BE49-F238E27FC236}">
                <a16:creationId xmlns:a16="http://schemas.microsoft.com/office/drawing/2014/main" id="{218B1A9F-E386-4D4B-8636-80A2C0830898}"/>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50181" name="Rectangle 5">
            <a:extLst>
              <a:ext uri="{FF2B5EF4-FFF2-40B4-BE49-F238E27FC236}">
                <a16:creationId xmlns:a16="http://schemas.microsoft.com/office/drawing/2014/main" id="{2830C8B2-E806-3648-BA94-09A7897CE495}"/>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50182" name="Rectangle 6">
            <a:extLst>
              <a:ext uri="{FF2B5EF4-FFF2-40B4-BE49-F238E27FC236}">
                <a16:creationId xmlns:a16="http://schemas.microsoft.com/office/drawing/2014/main" id="{4C7B1ABD-9B85-B349-9092-4AE98806B04B}"/>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aper003">
            <a:extLst>
              <a:ext uri="{FF2B5EF4-FFF2-40B4-BE49-F238E27FC236}">
                <a16:creationId xmlns:a16="http://schemas.microsoft.com/office/drawing/2014/main" id="{6B078716-911A-AD42-8D0A-ACD67AAA1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a:extLst>
              <a:ext uri="{FF2B5EF4-FFF2-40B4-BE49-F238E27FC236}">
                <a16:creationId xmlns:a16="http://schemas.microsoft.com/office/drawing/2014/main" id="{4D8B02CD-E423-3345-84A1-AF4E503F7DA7}"/>
              </a:ext>
            </a:extLst>
          </p:cNvPr>
          <p:cNvSpPr txBox="1">
            <a:spLocks noChangeArrowheads="1"/>
          </p:cNvSpPr>
          <p:nvPr/>
        </p:nvSpPr>
        <p:spPr bwMode="auto">
          <a:xfrm>
            <a:off x="228600" y="1371600"/>
            <a:ext cx="8610600" cy="2678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Important Initial Considerations:</a:t>
            </a:r>
          </a:p>
          <a:p>
            <a:pPr lvl="1" eaLnBrk="1" hangingPunct="1">
              <a:spcBef>
                <a:spcPct val="50000"/>
              </a:spcBef>
              <a:buFontTx/>
              <a:buAutoNum type="alphaUcPeriod"/>
            </a:pPr>
            <a:r>
              <a:rPr lang="en-US" altLang="en-US" b="1">
                <a:solidFill>
                  <a:schemeClr val="bg2"/>
                </a:solidFill>
              </a:rPr>
              <a:t>We have to begin from within our own worldview.</a:t>
            </a:r>
            <a:endParaRPr lang="th-TH" altLang="en-US" b="1">
              <a:solidFill>
                <a:schemeClr val="bg2"/>
              </a:solidFill>
            </a:endParaRPr>
          </a:p>
          <a:p>
            <a:pPr lvl="1" eaLnBrk="1" hangingPunct="1">
              <a:spcBef>
                <a:spcPct val="50000"/>
              </a:spcBef>
              <a:buFontTx/>
              <a:buAutoNum type="alphaUcPeriod"/>
            </a:pPr>
            <a:r>
              <a:rPr lang="en-US" altLang="en-US" b="1">
                <a:solidFill>
                  <a:schemeClr val="bg1"/>
                </a:solidFill>
              </a:rPr>
              <a:t>We have to begin with a certain level of “confident humility.”</a:t>
            </a:r>
            <a:endParaRPr lang="th-TH" altLang="en-US" b="1">
              <a:solidFill>
                <a:schemeClr val="bg1"/>
              </a:solidFill>
            </a:endParaRPr>
          </a:p>
        </p:txBody>
      </p:sp>
      <p:sp>
        <p:nvSpPr>
          <p:cNvPr id="6148" name="Rectangle 4">
            <a:extLst>
              <a:ext uri="{FF2B5EF4-FFF2-40B4-BE49-F238E27FC236}">
                <a16:creationId xmlns:a16="http://schemas.microsoft.com/office/drawing/2014/main" id="{6EE83DCF-CA55-D54F-A3F6-D001D87739FE}"/>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6149" name="Rectangle 5">
            <a:extLst>
              <a:ext uri="{FF2B5EF4-FFF2-40B4-BE49-F238E27FC236}">
                <a16:creationId xmlns:a16="http://schemas.microsoft.com/office/drawing/2014/main" id="{DB5CC09A-A3C6-4F4B-9F37-DCCD7E90B670}"/>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3"/>
          </a:xfrm>
        </p:spPr>
        <p:txBody>
          <a:bodyPr/>
          <a:lstStyle/>
          <a:p>
            <a:pPr eaLnBrk="1" hangingPunct="1">
              <a:defRPr/>
            </a:pPr>
            <a:r>
              <a:rPr lang="en-US" sz="2400" b="1" dirty="0">
                <a:solidFill>
                  <a:srgbClr val="FFFFFF"/>
                </a:solidFill>
                <a:latin typeface="Arial" charset="0"/>
                <a:ea typeface="ＭＳ Ｐゴシック" charset="0"/>
              </a:rPr>
              <a:t>Worldview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1560359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aper003">
            <a:extLst>
              <a:ext uri="{FF2B5EF4-FFF2-40B4-BE49-F238E27FC236}">
                <a16:creationId xmlns:a16="http://schemas.microsoft.com/office/drawing/2014/main" id="{22F397C2-D043-0F4F-B34B-1436F03F9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a:extLst>
              <a:ext uri="{FF2B5EF4-FFF2-40B4-BE49-F238E27FC236}">
                <a16:creationId xmlns:a16="http://schemas.microsoft.com/office/drawing/2014/main" id="{4D00B5E9-1BE4-4A4A-AA99-F38E1E7BF6F0}"/>
              </a:ext>
            </a:extLst>
          </p:cNvPr>
          <p:cNvSpPr txBox="1">
            <a:spLocks noChangeArrowheads="1"/>
          </p:cNvSpPr>
          <p:nvPr/>
        </p:nvSpPr>
        <p:spPr bwMode="auto">
          <a:xfrm>
            <a:off x="228600" y="1371600"/>
            <a:ext cx="8610600" cy="3754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Important Initial Considerations:</a:t>
            </a:r>
          </a:p>
          <a:p>
            <a:pPr lvl="1" eaLnBrk="1" hangingPunct="1">
              <a:spcBef>
                <a:spcPct val="50000"/>
              </a:spcBef>
              <a:buFontTx/>
              <a:buAutoNum type="alphaUcPeriod"/>
            </a:pPr>
            <a:r>
              <a:rPr lang="en-US" altLang="en-US" b="1">
                <a:solidFill>
                  <a:schemeClr val="bg2"/>
                </a:solidFill>
              </a:rPr>
              <a:t>We have to begin with and from our own worldview.</a:t>
            </a:r>
            <a:endParaRPr lang="th-TH" altLang="en-US" b="1">
              <a:solidFill>
                <a:schemeClr val="bg2"/>
              </a:solidFill>
            </a:endParaRPr>
          </a:p>
          <a:p>
            <a:pPr lvl="1" eaLnBrk="1" hangingPunct="1">
              <a:spcBef>
                <a:spcPct val="50000"/>
              </a:spcBef>
              <a:buFontTx/>
              <a:buAutoNum type="alphaUcPeriod"/>
            </a:pPr>
            <a:r>
              <a:rPr lang="en-US" altLang="en-US" b="1">
                <a:solidFill>
                  <a:schemeClr val="bg2"/>
                </a:solidFill>
              </a:rPr>
              <a:t>We have to begin with a certain level of “confident humility.”</a:t>
            </a:r>
            <a:endParaRPr lang="th-TH" altLang="en-US" b="1">
              <a:solidFill>
                <a:schemeClr val="bg2"/>
              </a:solidFill>
            </a:endParaRPr>
          </a:p>
          <a:p>
            <a:pPr lvl="1" eaLnBrk="1" hangingPunct="1">
              <a:spcBef>
                <a:spcPct val="50000"/>
              </a:spcBef>
              <a:buFontTx/>
              <a:buAutoNum type="alphaUcPeriod"/>
            </a:pPr>
            <a:r>
              <a:rPr lang="en-US" altLang="en-US" b="1">
                <a:solidFill>
                  <a:schemeClr val="bg1"/>
                </a:solidFill>
              </a:rPr>
              <a:t>Most worldviews are not held for “strictly rational” reasons.</a:t>
            </a:r>
            <a:endParaRPr lang="th-TH" altLang="en-US" b="1">
              <a:solidFill>
                <a:schemeClr val="bg1"/>
              </a:solidFill>
            </a:endParaRPr>
          </a:p>
        </p:txBody>
      </p:sp>
      <p:sp>
        <p:nvSpPr>
          <p:cNvPr id="7172" name="Rectangle 4">
            <a:extLst>
              <a:ext uri="{FF2B5EF4-FFF2-40B4-BE49-F238E27FC236}">
                <a16:creationId xmlns:a16="http://schemas.microsoft.com/office/drawing/2014/main" id="{A7755D76-8106-EA48-B4B2-D59A5DD7FB91}"/>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7173" name="Rectangle 5">
            <a:extLst>
              <a:ext uri="{FF2B5EF4-FFF2-40B4-BE49-F238E27FC236}">
                <a16:creationId xmlns:a16="http://schemas.microsoft.com/office/drawing/2014/main" id="{C7023100-FE03-1240-AF21-3BE7E351751C}"/>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aper003">
            <a:extLst>
              <a:ext uri="{FF2B5EF4-FFF2-40B4-BE49-F238E27FC236}">
                <a16:creationId xmlns:a16="http://schemas.microsoft.com/office/drawing/2014/main" id="{039F8A8F-94D2-7B4B-919A-A9D7FCCA49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3">
            <a:extLst>
              <a:ext uri="{FF2B5EF4-FFF2-40B4-BE49-F238E27FC236}">
                <a16:creationId xmlns:a16="http://schemas.microsoft.com/office/drawing/2014/main" id="{BF80894F-399B-5145-8E08-BAD01D94BB84}"/>
              </a:ext>
            </a:extLst>
          </p:cNvPr>
          <p:cNvSpPr txBox="1">
            <a:spLocks noChangeArrowheads="1"/>
          </p:cNvSpPr>
          <p:nvPr/>
        </p:nvSpPr>
        <p:spPr bwMode="auto">
          <a:xfrm>
            <a:off x="228600" y="1371600"/>
            <a:ext cx="8610600" cy="1600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971550" indent="-5143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Important Initial Considerations:</a:t>
            </a:r>
          </a:p>
          <a:p>
            <a:pPr lvl="1" eaLnBrk="1" hangingPunct="1">
              <a:spcBef>
                <a:spcPct val="50000"/>
              </a:spcBef>
              <a:buFontTx/>
              <a:buAutoNum type="alphaUcPeriod" startAt="4"/>
            </a:pPr>
            <a:r>
              <a:rPr lang="en-US" altLang="en-US" b="1">
                <a:solidFill>
                  <a:schemeClr val="bg1"/>
                </a:solidFill>
              </a:rPr>
              <a:t>Our Basic Initial Stance: Servant-Steward Learners</a:t>
            </a:r>
          </a:p>
        </p:txBody>
      </p:sp>
      <p:sp>
        <p:nvSpPr>
          <p:cNvPr id="8196" name="Rectangle 4">
            <a:extLst>
              <a:ext uri="{FF2B5EF4-FFF2-40B4-BE49-F238E27FC236}">
                <a16:creationId xmlns:a16="http://schemas.microsoft.com/office/drawing/2014/main" id="{795AD6DB-EB53-9A4E-97A6-3AD5FBE3507B}"/>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8197" name="Rectangle 5">
            <a:extLst>
              <a:ext uri="{FF2B5EF4-FFF2-40B4-BE49-F238E27FC236}">
                <a16:creationId xmlns:a16="http://schemas.microsoft.com/office/drawing/2014/main" id="{2CBE3DB8-3837-EA40-AD10-A3BADF06E1D2}"/>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aper003">
            <a:extLst>
              <a:ext uri="{FF2B5EF4-FFF2-40B4-BE49-F238E27FC236}">
                <a16:creationId xmlns:a16="http://schemas.microsoft.com/office/drawing/2014/main" id="{F705C4D3-3760-914F-9C0A-0275450D1E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a:extLst>
              <a:ext uri="{FF2B5EF4-FFF2-40B4-BE49-F238E27FC236}">
                <a16:creationId xmlns:a16="http://schemas.microsoft.com/office/drawing/2014/main" id="{5A529BF7-B8AA-4A47-8C2B-3D88BE7254BC}"/>
              </a:ext>
            </a:extLst>
          </p:cNvPr>
          <p:cNvSpPr txBox="1">
            <a:spLocks noChangeArrowheads="1"/>
          </p:cNvSpPr>
          <p:nvPr/>
        </p:nvSpPr>
        <p:spPr bwMode="auto">
          <a:xfrm>
            <a:off x="228600" y="1371600"/>
            <a:ext cx="8610600" cy="22463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971550" indent="-5143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403350" indent="-51435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Important Initial Considerations:</a:t>
            </a:r>
          </a:p>
          <a:p>
            <a:pPr lvl="1" eaLnBrk="1" hangingPunct="1">
              <a:spcBef>
                <a:spcPct val="50000"/>
              </a:spcBef>
              <a:buFontTx/>
              <a:buAutoNum type="alphaUcPeriod" startAt="4"/>
            </a:pPr>
            <a:r>
              <a:rPr lang="en-US" altLang="en-US" b="1">
                <a:solidFill>
                  <a:schemeClr val="bg1"/>
                </a:solidFill>
              </a:rPr>
              <a:t>Our Basic Initial Stance: Servant-Steward Learners</a:t>
            </a:r>
          </a:p>
          <a:p>
            <a:pPr lvl="3" eaLnBrk="1" hangingPunct="1">
              <a:spcBef>
                <a:spcPct val="50000"/>
              </a:spcBef>
              <a:buFontTx/>
              <a:buAutoNum type="arabicPeriod"/>
            </a:pPr>
            <a:r>
              <a:rPr lang="en-US" altLang="en-US" b="1">
                <a:solidFill>
                  <a:schemeClr val="bg1"/>
                </a:solidFill>
              </a:rPr>
              <a:t>Humble and Joyful Service:</a:t>
            </a:r>
          </a:p>
        </p:txBody>
      </p:sp>
      <p:sp>
        <p:nvSpPr>
          <p:cNvPr id="9220" name="Rectangle 4">
            <a:extLst>
              <a:ext uri="{FF2B5EF4-FFF2-40B4-BE49-F238E27FC236}">
                <a16:creationId xmlns:a16="http://schemas.microsoft.com/office/drawing/2014/main" id="{E77049B6-FE05-7244-9013-8C0F3C0C7FCB}"/>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9221" name="Rectangle 5">
            <a:extLst>
              <a:ext uri="{FF2B5EF4-FFF2-40B4-BE49-F238E27FC236}">
                <a16:creationId xmlns:a16="http://schemas.microsoft.com/office/drawing/2014/main" id="{72C12BAF-24D7-0448-86D2-84883B4843A2}"/>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aper003">
            <a:extLst>
              <a:ext uri="{FF2B5EF4-FFF2-40B4-BE49-F238E27FC236}">
                <a16:creationId xmlns:a16="http://schemas.microsoft.com/office/drawing/2014/main" id="{9087EC81-DD34-0447-97D7-885F533561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a:extLst>
              <a:ext uri="{FF2B5EF4-FFF2-40B4-BE49-F238E27FC236}">
                <a16:creationId xmlns:a16="http://schemas.microsoft.com/office/drawing/2014/main" id="{F9A4FEA7-98FB-FA4F-81AF-57EE275CCEAB}"/>
              </a:ext>
            </a:extLst>
          </p:cNvPr>
          <p:cNvSpPr txBox="1">
            <a:spLocks noChangeArrowheads="1"/>
          </p:cNvSpPr>
          <p:nvPr/>
        </p:nvSpPr>
        <p:spPr bwMode="auto">
          <a:xfrm>
            <a:off x="228600" y="1371600"/>
            <a:ext cx="8610600" cy="28924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charset="0"/>
                <a:cs typeface="Angsana New" pitchFamily="18" charset="-34"/>
              </a:defRPr>
            </a:lvl1pPr>
            <a:lvl2pPr marL="1168400" indent="-711200" eaLnBrk="0" hangingPunct="0">
              <a:defRPr sz="2800">
                <a:solidFill>
                  <a:schemeClr val="tx1"/>
                </a:solidFill>
                <a:latin typeface="Arial" charset="0"/>
                <a:cs typeface="Angsana New" pitchFamily="18" charset="-34"/>
              </a:defRPr>
            </a:lvl2pPr>
            <a:lvl3pPr marL="1143000" indent="-228600" eaLnBrk="0" hangingPunct="0">
              <a:defRPr sz="2800">
                <a:solidFill>
                  <a:schemeClr val="tx1"/>
                </a:solidFill>
                <a:latin typeface="Arial" charset="0"/>
                <a:cs typeface="Angsana New" pitchFamily="18" charset="-34"/>
              </a:defRPr>
            </a:lvl3pPr>
            <a:lvl4pPr marL="1600200" indent="-228600" eaLnBrk="0" hangingPunct="0">
              <a:defRPr sz="2800">
                <a:solidFill>
                  <a:schemeClr val="tx1"/>
                </a:solidFill>
                <a:latin typeface="Arial" charset="0"/>
                <a:cs typeface="Angsana New" pitchFamily="18" charset="-34"/>
              </a:defRPr>
            </a:lvl4pPr>
            <a:lvl5pPr marL="2057400" indent="-228600" eaLnBrk="0" hangingPunct="0">
              <a:defRPr sz="2800">
                <a:solidFill>
                  <a:schemeClr val="tx1"/>
                </a:solidFill>
                <a:latin typeface="Arial" charset="0"/>
                <a:cs typeface="Angsana New" pitchFamily="18" charset="-34"/>
              </a:defRPr>
            </a:lvl5pPr>
            <a:lvl6pPr marL="2514600" indent="-228600" eaLnBrk="0" fontAlgn="base" hangingPunct="0">
              <a:spcBef>
                <a:spcPct val="0"/>
              </a:spcBef>
              <a:spcAft>
                <a:spcPct val="0"/>
              </a:spcAft>
              <a:defRPr sz="2800">
                <a:solidFill>
                  <a:schemeClr val="tx1"/>
                </a:solidFill>
                <a:latin typeface="Arial" charset="0"/>
                <a:cs typeface="Angsana New" pitchFamily="18" charset="-34"/>
              </a:defRPr>
            </a:lvl6pPr>
            <a:lvl7pPr marL="2971800" indent="-228600" eaLnBrk="0" fontAlgn="base" hangingPunct="0">
              <a:spcBef>
                <a:spcPct val="0"/>
              </a:spcBef>
              <a:spcAft>
                <a:spcPct val="0"/>
              </a:spcAft>
              <a:defRPr sz="2800">
                <a:solidFill>
                  <a:schemeClr val="tx1"/>
                </a:solidFill>
                <a:latin typeface="Arial" charset="0"/>
                <a:cs typeface="Angsana New" pitchFamily="18" charset="-34"/>
              </a:defRPr>
            </a:lvl7pPr>
            <a:lvl8pPr marL="3429000" indent="-228600" eaLnBrk="0" fontAlgn="base" hangingPunct="0">
              <a:spcBef>
                <a:spcPct val="0"/>
              </a:spcBef>
              <a:spcAft>
                <a:spcPct val="0"/>
              </a:spcAft>
              <a:defRPr sz="2800">
                <a:solidFill>
                  <a:schemeClr val="tx1"/>
                </a:solidFill>
                <a:latin typeface="Arial" charset="0"/>
                <a:cs typeface="Angsana New" pitchFamily="18" charset="-34"/>
              </a:defRPr>
            </a:lvl8pPr>
            <a:lvl9pPr marL="3886200" indent="-228600" eaLnBrk="0" fontAlgn="base" hangingPunct="0">
              <a:spcBef>
                <a:spcPct val="0"/>
              </a:spcBef>
              <a:spcAft>
                <a:spcPct val="0"/>
              </a:spcAft>
              <a:defRPr sz="2800">
                <a:solidFill>
                  <a:schemeClr val="tx1"/>
                </a:solidFill>
                <a:latin typeface="Arial" charset="0"/>
                <a:cs typeface="Angsana New" pitchFamily="18" charset="-34"/>
              </a:defRPr>
            </a:lvl9pPr>
          </a:lstStyle>
          <a:p>
            <a:pPr eaLnBrk="1" hangingPunct="1">
              <a:spcBef>
                <a:spcPct val="50000"/>
              </a:spcBef>
              <a:buFontTx/>
              <a:buAutoNum type="romanUcPeriod" startAt="2"/>
              <a:defRPr/>
            </a:pPr>
            <a:r>
              <a:rPr lang="en-US" b="1" i="1" dirty="0">
                <a:solidFill>
                  <a:schemeClr val="bg1"/>
                </a:solidFill>
              </a:rPr>
              <a:t>Important Initial Considerations:</a:t>
            </a:r>
          </a:p>
          <a:p>
            <a:pPr marL="971550" lvl="1" indent="-514350" eaLnBrk="1" hangingPunct="1">
              <a:spcBef>
                <a:spcPct val="50000"/>
              </a:spcBef>
              <a:buFontTx/>
              <a:buAutoNum type="alphaUcPeriod" startAt="4"/>
              <a:defRPr/>
            </a:pPr>
            <a:r>
              <a:rPr lang="en-US" b="1" dirty="0">
                <a:solidFill>
                  <a:schemeClr val="bg1"/>
                </a:solidFill>
              </a:rPr>
              <a:t>Our Basic Initial Stance: Servant-Steward Learners</a:t>
            </a:r>
          </a:p>
          <a:p>
            <a:pPr marL="1403350" lvl="3" indent="-514350" eaLnBrk="1" hangingPunct="1">
              <a:spcBef>
                <a:spcPct val="50000"/>
              </a:spcBef>
              <a:buFontTx/>
              <a:buAutoNum type="arabicPeriod"/>
              <a:defRPr/>
            </a:pPr>
            <a:r>
              <a:rPr lang="en-US" b="1" dirty="0">
                <a:solidFill>
                  <a:schemeClr val="bg1">
                    <a:lumMod val="50000"/>
                  </a:schemeClr>
                </a:solidFill>
              </a:rPr>
              <a:t>Humble and Joyful Service:</a:t>
            </a:r>
          </a:p>
          <a:p>
            <a:pPr marL="1403350" lvl="3" indent="-514350" eaLnBrk="1" hangingPunct="1">
              <a:spcBef>
                <a:spcPct val="50000"/>
              </a:spcBef>
              <a:buFontTx/>
              <a:buAutoNum type="arabicPeriod"/>
              <a:defRPr/>
            </a:pPr>
            <a:r>
              <a:rPr lang="en-US" b="1" dirty="0">
                <a:solidFill>
                  <a:schemeClr val="bg1"/>
                </a:solidFill>
              </a:rPr>
              <a:t>Careful Observation:</a:t>
            </a:r>
          </a:p>
        </p:txBody>
      </p:sp>
      <p:sp>
        <p:nvSpPr>
          <p:cNvPr id="10244" name="Rectangle 4">
            <a:extLst>
              <a:ext uri="{FF2B5EF4-FFF2-40B4-BE49-F238E27FC236}">
                <a16:creationId xmlns:a16="http://schemas.microsoft.com/office/drawing/2014/main" id="{BF163114-0577-8640-9335-CB3FC6620A2C}"/>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
        <p:nvSpPr>
          <p:cNvPr id="10245" name="Rectangle 5">
            <a:extLst>
              <a:ext uri="{FF2B5EF4-FFF2-40B4-BE49-F238E27FC236}">
                <a16:creationId xmlns:a16="http://schemas.microsoft.com/office/drawing/2014/main" id="{45309DCC-0F71-354B-A552-71CCACA0CEDC}"/>
              </a:ext>
            </a:extLst>
          </p:cNvPr>
          <p:cNvSpPr>
            <a:spLocks noChangeArrowheads="1"/>
          </p:cNvSpPr>
          <p:nvPr/>
        </p:nvSpPr>
        <p:spPr bwMode="auto">
          <a:xfrm>
            <a:off x="0" y="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a:t>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ngsana New"/>
      </a:majorFont>
      <a:minorFont>
        <a:latin typeface="Arial"/>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TotalTime>
  <Words>1348</Words>
  <Application>Microsoft Macintosh PowerPoint</Application>
  <PresentationFormat>On-screen Show (4:3)</PresentationFormat>
  <Paragraphs>328</Paragraphs>
  <Slides>50</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50</vt:i4>
      </vt:variant>
    </vt:vector>
  </HeadingPairs>
  <TitlesOfParts>
    <vt:vector size="56" baseType="lpstr">
      <vt:lpstr>Arial</vt:lpstr>
      <vt:lpstr>Calibri</vt:lpstr>
      <vt:lpstr>Times New Roman</vt:lpstr>
      <vt:lpstr>Wingdings</vt:lpstr>
      <vt:lpstr>Default Design</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Worldview link at BibleStudyDownloads.org</vt:lpstr>
    </vt:vector>
  </TitlesOfParts>
  <Company>Winkler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George Winkler</dc:creator>
  <cp:lastModifiedBy>Rick Griffith</cp:lastModifiedBy>
  <cp:revision>24</cp:revision>
  <dcterms:created xsi:type="dcterms:W3CDTF">2011-01-03T01:21:32Z</dcterms:created>
  <dcterms:modified xsi:type="dcterms:W3CDTF">2023-02-18T09:32:40Z</dcterms:modified>
</cp:coreProperties>
</file>